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compatMode="1" saveSubsetFonts="1">
  <p:sldMasterIdLst>
    <p:sldMasterId id="2147483660" r:id="rId1"/>
  </p:sldMasterIdLst>
  <p:notesMasterIdLst>
    <p:notesMasterId r:id="rId7"/>
  </p:notesMasterIdLst>
  <p:handoutMasterIdLst>
    <p:handoutMasterId r:id="rId8"/>
  </p:handoutMasterIdLst>
  <p:sldIdLst>
    <p:sldId id="282" r:id="rId2"/>
    <p:sldId id="291" r:id="rId3"/>
    <p:sldId id="294" r:id="rId4"/>
    <p:sldId id="295" r:id="rId5"/>
    <p:sldId id="297" r:id="rId6"/>
  </p:sldIdLst>
  <p:sldSz cx="9144000" cy="6858000" type="screen4x3"/>
  <p:notesSz cx="6794500" cy="100076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121" d="100"/>
          <a:sy n="121" d="100"/>
        </p:scale>
        <p:origin x="1904" y="1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>
            <a:extLst>
              <a:ext uri="{FF2B5EF4-FFF2-40B4-BE49-F238E27FC236}">
                <a16:creationId xmlns:a16="http://schemas.microsoft.com/office/drawing/2014/main" id="{F2836044-E57E-BC66-923E-D147EAA4EFC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5000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F2D3C1FD-DC2A-64DB-A34A-CAAC805B0BCF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5000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F01BA1E8-8431-8B4D-82FA-7DCC142C1F6C}" type="datetimeFigureOut">
              <a:rPr lang="de-DE"/>
              <a:pPr>
                <a:defRPr/>
              </a:pPr>
              <a:t>12.03.24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B7501824-7A7B-8682-AC42-78AAC319963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505950"/>
            <a:ext cx="2944813" cy="5000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BC8D1F0D-7F8D-327A-F79D-C47273347993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48100" y="9505950"/>
            <a:ext cx="2944813" cy="500063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anose="020F0502020204030204" pitchFamily="34" charset="0"/>
              </a:defRPr>
            </a:lvl1pPr>
          </a:lstStyle>
          <a:p>
            <a:fld id="{1432694A-3910-8E41-AA88-6E34CA2EBE67}" type="slidenum">
              <a:rPr lang="de-DE" altLang="de-DE"/>
              <a:pPr/>
              <a:t>‹Nr.›</a:t>
            </a:fld>
            <a:endParaRPr lang="de-DE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>
            <a:extLst>
              <a:ext uri="{FF2B5EF4-FFF2-40B4-BE49-F238E27FC236}">
                <a16:creationId xmlns:a16="http://schemas.microsoft.com/office/drawing/2014/main" id="{CFB75A74-40A7-E332-F858-74932B971C2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5000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de-AT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2E410A89-2460-2E79-19EE-0CE360CE06CB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5000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2F45B2E0-DCA4-7B4D-A896-D2E5A8606B83}" type="datetimeFigureOut">
              <a:rPr lang="de-AT"/>
              <a:pPr>
                <a:defRPr/>
              </a:pPr>
              <a:t>12.03.24</a:t>
            </a:fld>
            <a:endParaRPr lang="de-AT"/>
          </a:p>
        </p:txBody>
      </p:sp>
      <p:sp>
        <p:nvSpPr>
          <p:cNvPr id="4" name="Folienbildplatzhalter 3">
            <a:extLst>
              <a:ext uri="{FF2B5EF4-FFF2-40B4-BE49-F238E27FC236}">
                <a16:creationId xmlns:a16="http://schemas.microsoft.com/office/drawing/2014/main" id="{89587708-424E-9374-2A1A-C8761A401E0A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895350" y="750888"/>
            <a:ext cx="5003800" cy="37528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AT" noProof="0"/>
          </a:p>
        </p:txBody>
      </p:sp>
      <p:sp>
        <p:nvSpPr>
          <p:cNvPr id="5" name="Notizenplatzhalter 4">
            <a:extLst>
              <a:ext uri="{FF2B5EF4-FFF2-40B4-BE49-F238E27FC236}">
                <a16:creationId xmlns:a16="http://schemas.microsoft.com/office/drawing/2014/main" id="{74738E2B-1574-8B45-56F2-266BA2A81CE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79450" y="4752975"/>
            <a:ext cx="5435600" cy="45037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noProof="0"/>
              <a:t>Textmasterformat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de-AT" noProof="0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37FCB214-8D01-B5EA-3A5C-29C3865FA64C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9505950"/>
            <a:ext cx="2944813" cy="5000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4675F980-6194-A183-BDAC-7DFD38691AC4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48100" y="9505950"/>
            <a:ext cx="2944813" cy="500063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D89A7705-04F8-AE4E-B137-FCBB211C0FCD}" type="slidenum">
              <a:rPr lang="de-AT" altLang="de-DE"/>
              <a:pPr/>
              <a:t>‹Nr.›</a:t>
            </a:fld>
            <a:endParaRPr lang="de-AT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/>
              <a:t>Formatvorlage des Untertitelmasters durch Klicken bearbeiten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443666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936391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2418013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el, Inhalt und 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59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Inhaltsplatzhalter 4"/>
          <p:cNvSpPr>
            <a:spLocks noGrp="1"/>
          </p:cNvSpPr>
          <p:nvPr>
            <p:ph sz="quarter" idx="3"/>
          </p:nvPr>
        </p:nvSpPr>
        <p:spPr>
          <a:xfrm>
            <a:off x="4648200" y="3938588"/>
            <a:ext cx="4038600" cy="21875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51396670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nhaltsplatzhalter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8089657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4288085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19117976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5460706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019369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Titelmasterformat durch Klicken bearbeiten</a:t>
            </a:r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695455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496276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11205717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de-DE" noProof="0"/>
              <a:t>Bild durch Klicken auf Symbol hinzufügen</a:t>
            </a:r>
            <a:endParaRPr lang="de-AT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27134751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jpe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85742E90-49EB-9880-2946-250AECD97A5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0825" y="115888"/>
            <a:ext cx="8713788" cy="1009650"/>
          </a:xfrm>
          <a:prstGeom prst="rect">
            <a:avLst/>
          </a:prstGeom>
          <a:gradFill rotWithShape="1">
            <a:gsLst>
              <a:gs pos="0">
                <a:schemeClr val="bg2"/>
              </a:gs>
              <a:gs pos="100000">
                <a:schemeClr val="bg1"/>
              </a:gs>
            </a:gsLst>
            <a:lin ang="54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endParaRPr lang="de-AT" altLang="de-DE"/>
          </a:p>
        </p:txBody>
      </p:sp>
      <p:grpSp>
        <p:nvGrpSpPr>
          <p:cNvPr id="1027" name="Group 5">
            <a:extLst>
              <a:ext uri="{FF2B5EF4-FFF2-40B4-BE49-F238E27FC236}">
                <a16:creationId xmlns:a16="http://schemas.microsoft.com/office/drawing/2014/main" id="{DE8FD3A9-C8B6-B83D-6032-AAB03AEBF5F2}"/>
              </a:ext>
            </a:extLst>
          </p:cNvPr>
          <p:cNvGrpSpPr>
            <a:grpSpLocks/>
          </p:cNvGrpSpPr>
          <p:nvPr/>
        </p:nvGrpSpPr>
        <p:grpSpPr bwMode="auto">
          <a:xfrm>
            <a:off x="409575" y="6219825"/>
            <a:ext cx="417513" cy="522288"/>
            <a:chOff x="446" y="480"/>
            <a:chExt cx="331" cy="430"/>
          </a:xfrm>
        </p:grpSpPr>
        <p:pic>
          <p:nvPicPr>
            <p:cNvPr id="1042" name="Picture 6" descr="Landeswappen">
              <a:extLst>
                <a:ext uri="{FF2B5EF4-FFF2-40B4-BE49-F238E27FC236}">
                  <a16:creationId xmlns:a16="http://schemas.microsoft.com/office/drawing/2014/main" id="{FA2C630D-59BD-3589-940C-1D6EA6E82346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15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46" y="480"/>
              <a:ext cx="180" cy="32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1043" name="Picture 7" descr="Feuerwehrwappen1">
              <a:extLst>
                <a:ext uri="{FF2B5EF4-FFF2-40B4-BE49-F238E27FC236}">
                  <a16:creationId xmlns:a16="http://schemas.microsoft.com/office/drawing/2014/main" id="{6C071FD4-1080-9174-EFC1-90C8B9F37734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16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75" y="653"/>
              <a:ext cx="202" cy="25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grpSp>
        <p:nvGrpSpPr>
          <p:cNvPr id="1028" name="Group 8">
            <a:extLst>
              <a:ext uri="{FF2B5EF4-FFF2-40B4-BE49-F238E27FC236}">
                <a16:creationId xmlns:a16="http://schemas.microsoft.com/office/drawing/2014/main" id="{E61A6BCC-7840-844D-F9A6-AFEB46591C73}"/>
              </a:ext>
            </a:extLst>
          </p:cNvPr>
          <p:cNvGrpSpPr>
            <a:grpSpLocks/>
          </p:cNvGrpSpPr>
          <p:nvPr/>
        </p:nvGrpSpPr>
        <p:grpSpPr bwMode="auto">
          <a:xfrm>
            <a:off x="8101013" y="115888"/>
            <a:ext cx="792162" cy="719137"/>
            <a:chOff x="220" y="475"/>
            <a:chExt cx="4139" cy="3513"/>
          </a:xfrm>
        </p:grpSpPr>
        <p:sp>
          <p:nvSpPr>
            <p:cNvPr id="1031" name="Freeform 9">
              <a:extLst>
                <a:ext uri="{FF2B5EF4-FFF2-40B4-BE49-F238E27FC236}">
                  <a16:creationId xmlns:a16="http://schemas.microsoft.com/office/drawing/2014/main" id="{75A95893-FBFD-1F84-3329-1AE2D8D227B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72" y="475"/>
              <a:ext cx="1186" cy="814"/>
            </a:xfrm>
            <a:custGeom>
              <a:avLst/>
              <a:gdLst>
                <a:gd name="T0" fmla="*/ 5 w 1181"/>
                <a:gd name="T1" fmla="*/ 790 h 815"/>
                <a:gd name="T2" fmla="*/ 30 w 1181"/>
                <a:gd name="T3" fmla="*/ 746 h 815"/>
                <a:gd name="T4" fmla="*/ 53 w 1181"/>
                <a:gd name="T5" fmla="*/ 687 h 815"/>
                <a:gd name="T6" fmla="*/ 28 w 1181"/>
                <a:gd name="T7" fmla="*/ 642 h 815"/>
                <a:gd name="T8" fmla="*/ 42 w 1181"/>
                <a:gd name="T9" fmla="*/ 618 h 815"/>
                <a:gd name="T10" fmla="*/ 14 w 1181"/>
                <a:gd name="T11" fmla="*/ 573 h 815"/>
                <a:gd name="T12" fmla="*/ 58 w 1181"/>
                <a:gd name="T13" fmla="*/ 583 h 815"/>
                <a:gd name="T14" fmla="*/ 86 w 1181"/>
                <a:gd name="T15" fmla="*/ 558 h 815"/>
                <a:gd name="T16" fmla="*/ 114 w 1181"/>
                <a:gd name="T17" fmla="*/ 540 h 815"/>
                <a:gd name="T18" fmla="*/ 152 w 1181"/>
                <a:gd name="T19" fmla="*/ 520 h 815"/>
                <a:gd name="T20" fmla="*/ 144 w 1181"/>
                <a:gd name="T21" fmla="*/ 487 h 815"/>
                <a:gd name="T22" fmla="*/ 178 w 1181"/>
                <a:gd name="T23" fmla="*/ 487 h 815"/>
                <a:gd name="T24" fmla="*/ 280 w 1181"/>
                <a:gd name="T25" fmla="*/ 562 h 815"/>
                <a:gd name="T26" fmla="*/ 325 w 1181"/>
                <a:gd name="T27" fmla="*/ 542 h 815"/>
                <a:gd name="T28" fmla="*/ 428 w 1181"/>
                <a:gd name="T29" fmla="*/ 592 h 815"/>
                <a:gd name="T30" fmla="*/ 442 w 1181"/>
                <a:gd name="T31" fmla="*/ 635 h 815"/>
                <a:gd name="T32" fmla="*/ 560 w 1181"/>
                <a:gd name="T33" fmla="*/ 687 h 815"/>
                <a:gd name="T34" fmla="*/ 571 w 1181"/>
                <a:gd name="T35" fmla="*/ 670 h 815"/>
                <a:gd name="T36" fmla="*/ 606 w 1181"/>
                <a:gd name="T37" fmla="*/ 647 h 815"/>
                <a:gd name="T38" fmla="*/ 612 w 1181"/>
                <a:gd name="T39" fmla="*/ 585 h 815"/>
                <a:gd name="T40" fmla="*/ 626 w 1181"/>
                <a:gd name="T41" fmla="*/ 554 h 815"/>
                <a:gd name="T42" fmla="*/ 685 w 1181"/>
                <a:gd name="T43" fmla="*/ 533 h 815"/>
                <a:gd name="T44" fmla="*/ 715 w 1181"/>
                <a:gd name="T45" fmla="*/ 496 h 815"/>
                <a:gd name="T46" fmla="*/ 703 w 1181"/>
                <a:gd name="T47" fmla="*/ 470 h 815"/>
                <a:gd name="T48" fmla="*/ 716 w 1181"/>
                <a:gd name="T49" fmla="*/ 456 h 815"/>
                <a:gd name="T50" fmla="*/ 749 w 1181"/>
                <a:gd name="T51" fmla="*/ 408 h 815"/>
                <a:gd name="T52" fmla="*/ 742 w 1181"/>
                <a:gd name="T53" fmla="*/ 352 h 815"/>
                <a:gd name="T54" fmla="*/ 727 w 1181"/>
                <a:gd name="T55" fmla="*/ 330 h 815"/>
                <a:gd name="T56" fmla="*/ 732 w 1181"/>
                <a:gd name="T57" fmla="*/ 294 h 815"/>
                <a:gd name="T58" fmla="*/ 727 w 1181"/>
                <a:gd name="T59" fmla="*/ 233 h 815"/>
                <a:gd name="T60" fmla="*/ 768 w 1181"/>
                <a:gd name="T61" fmla="*/ 216 h 815"/>
                <a:gd name="T62" fmla="*/ 732 w 1181"/>
                <a:gd name="T63" fmla="*/ 198 h 815"/>
                <a:gd name="T64" fmla="*/ 720 w 1181"/>
                <a:gd name="T65" fmla="*/ 168 h 815"/>
                <a:gd name="T66" fmla="*/ 696 w 1181"/>
                <a:gd name="T67" fmla="*/ 157 h 815"/>
                <a:gd name="T68" fmla="*/ 705 w 1181"/>
                <a:gd name="T69" fmla="*/ 139 h 815"/>
                <a:gd name="T70" fmla="*/ 738 w 1181"/>
                <a:gd name="T71" fmla="*/ 94 h 815"/>
                <a:gd name="T72" fmla="*/ 739 w 1181"/>
                <a:gd name="T73" fmla="*/ 46 h 815"/>
                <a:gd name="T74" fmla="*/ 785 w 1181"/>
                <a:gd name="T75" fmla="*/ 0 h 815"/>
                <a:gd name="T76" fmla="*/ 927 w 1181"/>
                <a:gd name="T77" fmla="*/ 82 h 815"/>
                <a:gd name="T78" fmla="*/ 996 w 1181"/>
                <a:gd name="T79" fmla="*/ 145 h 815"/>
                <a:gd name="T80" fmla="*/ 1028 w 1181"/>
                <a:gd name="T81" fmla="*/ 164 h 815"/>
                <a:gd name="T82" fmla="*/ 1104 w 1181"/>
                <a:gd name="T83" fmla="*/ 187 h 815"/>
                <a:gd name="T84" fmla="*/ 1141 w 1181"/>
                <a:gd name="T85" fmla="*/ 244 h 815"/>
                <a:gd name="T86" fmla="*/ 1195 w 1181"/>
                <a:gd name="T87" fmla="*/ 259 h 815"/>
                <a:gd name="T88" fmla="*/ 1181 w 1181"/>
                <a:gd name="T89" fmla="*/ 320 h 815"/>
                <a:gd name="T90" fmla="*/ 1133 w 1181"/>
                <a:gd name="T91" fmla="*/ 318 h 815"/>
                <a:gd name="T92" fmla="*/ 1111 w 1181"/>
                <a:gd name="T93" fmla="*/ 356 h 815"/>
                <a:gd name="T94" fmla="*/ 1173 w 1181"/>
                <a:gd name="T95" fmla="*/ 389 h 815"/>
                <a:gd name="T96" fmla="*/ 1166 w 1181"/>
                <a:gd name="T97" fmla="*/ 418 h 815"/>
                <a:gd name="T98" fmla="*/ 1215 w 1181"/>
                <a:gd name="T99" fmla="*/ 437 h 815"/>
                <a:gd name="T100" fmla="*/ 1224 w 1181"/>
                <a:gd name="T101" fmla="*/ 451 h 815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</a:gdLst>
              <a:ahLst/>
              <a:cxnLst>
                <a:cxn ang="T102">
                  <a:pos x="T0" y="T1"/>
                </a:cxn>
                <a:cxn ang="T103">
                  <a:pos x="T2" y="T3"/>
                </a:cxn>
                <a:cxn ang="T104">
                  <a:pos x="T4" y="T5"/>
                </a:cxn>
                <a:cxn ang="T105">
                  <a:pos x="T6" y="T7"/>
                </a:cxn>
                <a:cxn ang="T106">
                  <a:pos x="T8" y="T9"/>
                </a:cxn>
                <a:cxn ang="T107">
                  <a:pos x="T10" y="T11"/>
                </a:cxn>
                <a:cxn ang="T108">
                  <a:pos x="T12" y="T13"/>
                </a:cxn>
                <a:cxn ang="T109">
                  <a:pos x="T14" y="T15"/>
                </a:cxn>
                <a:cxn ang="T110">
                  <a:pos x="T16" y="T17"/>
                </a:cxn>
                <a:cxn ang="T111">
                  <a:pos x="T18" y="T19"/>
                </a:cxn>
                <a:cxn ang="T112">
                  <a:pos x="T20" y="T21"/>
                </a:cxn>
                <a:cxn ang="T113">
                  <a:pos x="T22" y="T23"/>
                </a:cxn>
                <a:cxn ang="T114">
                  <a:pos x="T24" y="T25"/>
                </a:cxn>
                <a:cxn ang="T115">
                  <a:pos x="T26" y="T27"/>
                </a:cxn>
                <a:cxn ang="T116">
                  <a:pos x="T28" y="T29"/>
                </a:cxn>
                <a:cxn ang="T117">
                  <a:pos x="T30" y="T31"/>
                </a:cxn>
                <a:cxn ang="T118">
                  <a:pos x="T32" y="T33"/>
                </a:cxn>
                <a:cxn ang="T119">
                  <a:pos x="T34" y="T35"/>
                </a:cxn>
                <a:cxn ang="T120">
                  <a:pos x="T36" y="T37"/>
                </a:cxn>
                <a:cxn ang="T121">
                  <a:pos x="T38" y="T39"/>
                </a:cxn>
                <a:cxn ang="T122">
                  <a:pos x="T40" y="T41"/>
                </a:cxn>
                <a:cxn ang="T123">
                  <a:pos x="T42" y="T43"/>
                </a:cxn>
                <a:cxn ang="T124">
                  <a:pos x="T44" y="T45"/>
                </a:cxn>
                <a:cxn ang="T125">
                  <a:pos x="T46" y="T47"/>
                </a:cxn>
                <a:cxn ang="T126">
                  <a:pos x="T48" y="T49"/>
                </a:cxn>
                <a:cxn ang="T127">
                  <a:pos x="T50" y="T51"/>
                </a:cxn>
                <a:cxn ang="T128">
                  <a:pos x="T52" y="T53"/>
                </a:cxn>
                <a:cxn ang="T129">
                  <a:pos x="T54" y="T55"/>
                </a:cxn>
                <a:cxn ang="T130">
                  <a:pos x="T56" y="T57"/>
                </a:cxn>
                <a:cxn ang="T131">
                  <a:pos x="T58" y="T59"/>
                </a:cxn>
                <a:cxn ang="T132">
                  <a:pos x="T60" y="T61"/>
                </a:cxn>
                <a:cxn ang="T133">
                  <a:pos x="T62" y="T63"/>
                </a:cxn>
                <a:cxn ang="T134">
                  <a:pos x="T64" y="T65"/>
                </a:cxn>
                <a:cxn ang="T135">
                  <a:pos x="T66" y="T67"/>
                </a:cxn>
                <a:cxn ang="T136">
                  <a:pos x="T68" y="T69"/>
                </a:cxn>
                <a:cxn ang="T137">
                  <a:pos x="T70" y="T71"/>
                </a:cxn>
                <a:cxn ang="T138">
                  <a:pos x="T72" y="T73"/>
                </a:cxn>
                <a:cxn ang="T139">
                  <a:pos x="T74" y="T75"/>
                </a:cxn>
                <a:cxn ang="T140">
                  <a:pos x="T76" y="T77"/>
                </a:cxn>
                <a:cxn ang="T141">
                  <a:pos x="T78" y="T79"/>
                </a:cxn>
                <a:cxn ang="T142">
                  <a:pos x="T80" y="T81"/>
                </a:cxn>
                <a:cxn ang="T143">
                  <a:pos x="T82" y="T83"/>
                </a:cxn>
                <a:cxn ang="T144">
                  <a:pos x="T84" y="T85"/>
                </a:cxn>
                <a:cxn ang="T145">
                  <a:pos x="T86" y="T87"/>
                </a:cxn>
                <a:cxn ang="T146">
                  <a:pos x="T88" y="T89"/>
                </a:cxn>
                <a:cxn ang="T147">
                  <a:pos x="T90" y="T91"/>
                </a:cxn>
                <a:cxn ang="T148">
                  <a:pos x="T92" y="T93"/>
                </a:cxn>
                <a:cxn ang="T149">
                  <a:pos x="T94" y="T95"/>
                </a:cxn>
                <a:cxn ang="T150">
                  <a:pos x="T96" y="T97"/>
                </a:cxn>
                <a:cxn ang="T151">
                  <a:pos x="T98" y="T99"/>
                </a:cxn>
                <a:cxn ang="T152">
                  <a:pos x="T100" y="T101"/>
                </a:cxn>
              </a:cxnLst>
              <a:rect l="0" t="0" r="r" b="b"/>
              <a:pathLst>
                <a:path w="1181" h="815">
                  <a:moveTo>
                    <a:pt x="0" y="814"/>
                  </a:moveTo>
                  <a:lnTo>
                    <a:pt x="5" y="798"/>
                  </a:lnTo>
                  <a:lnTo>
                    <a:pt x="30" y="773"/>
                  </a:lnTo>
                  <a:lnTo>
                    <a:pt x="30" y="754"/>
                  </a:lnTo>
                  <a:lnTo>
                    <a:pt x="37" y="725"/>
                  </a:lnTo>
                  <a:lnTo>
                    <a:pt x="53" y="695"/>
                  </a:lnTo>
                  <a:lnTo>
                    <a:pt x="30" y="666"/>
                  </a:lnTo>
                  <a:lnTo>
                    <a:pt x="28" y="650"/>
                  </a:lnTo>
                  <a:lnTo>
                    <a:pt x="42" y="644"/>
                  </a:lnTo>
                  <a:lnTo>
                    <a:pt x="42" y="626"/>
                  </a:lnTo>
                  <a:lnTo>
                    <a:pt x="14" y="603"/>
                  </a:lnTo>
                  <a:lnTo>
                    <a:pt x="14" y="581"/>
                  </a:lnTo>
                  <a:lnTo>
                    <a:pt x="38" y="566"/>
                  </a:lnTo>
                  <a:lnTo>
                    <a:pt x="58" y="591"/>
                  </a:lnTo>
                  <a:lnTo>
                    <a:pt x="79" y="589"/>
                  </a:lnTo>
                  <a:lnTo>
                    <a:pt x="86" y="566"/>
                  </a:lnTo>
                  <a:lnTo>
                    <a:pt x="110" y="565"/>
                  </a:lnTo>
                  <a:lnTo>
                    <a:pt x="114" y="548"/>
                  </a:lnTo>
                  <a:lnTo>
                    <a:pt x="132" y="543"/>
                  </a:lnTo>
                  <a:lnTo>
                    <a:pt x="144" y="528"/>
                  </a:lnTo>
                  <a:lnTo>
                    <a:pt x="125" y="511"/>
                  </a:lnTo>
                  <a:lnTo>
                    <a:pt x="136" y="495"/>
                  </a:lnTo>
                  <a:lnTo>
                    <a:pt x="154" y="491"/>
                  </a:lnTo>
                  <a:lnTo>
                    <a:pt x="169" y="495"/>
                  </a:lnTo>
                  <a:lnTo>
                    <a:pt x="249" y="567"/>
                  </a:lnTo>
                  <a:lnTo>
                    <a:pt x="271" y="570"/>
                  </a:lnTo>
                  <a:lnTo>
                    <a:pt x="292" y="548"/>
                  </a:lnTo>
                  <a:lnTo>
                    <a:pt x="316" y="550"/>
                  </a:lnTo>
                  <a:lnTo>
                    <a:pt x="355" y="585"/>
                  </a:lnTo>
                  <a:lnTo>
                    <a:pt x="411" y="600"/>
                  </a:lnTo>
                  <a:lnTo>
                    <a:pt x="418" y="618"/>
                  </a:lnTo>
                  <a:lnTo>
                    <a:pt x="425" y="643"/>
                  </a:lnTo>
                  <a:lnTo>
                    <a:pt x="515" y="688"/>
                  </a:lnTo>
                  <a:lnTo>
                    <a:pt x="542" y="695"/>
                  </a:lnTo>
                  <a:lnTo>
                    <a:pt x="554" y="698"/>
                  </a:lnTo>
                  <a:lnTo>
                    <a:pt x="553" y="678"/>
                  </a:lnTo>
                  <a:lnTo>
                    <a:pt x="555" y="659"/>
                  </a:lnTo>
                  <a:lnTo>
                    <a:pt x="583" y="655"/>
                  </a:lnTo>
                  <a:lnTo>
                    <a:pt x="580" y="615"/>
                  </a:lnTo>
                  <a:lnTo>
                    <a:pt x="587" y="593"/>
                  </a:lnTo>
                  <a:lnTo>
                    <a:pt x="584" y="581"/>
                  </a:lnTo>
                  <a:lnTo>
                    <a:pt x="600" y="562"/>
                  </a:lnTo>
                  <a:lnTo>
                    <a:pt x="625" y="585"/>
                  </a:lnTo>
                  <a:lnTo>
                    <a:pt x="659" y="541"/>
                  </a:lnTo>
                  <a:lnTo>
                    <a:pt x="677" y="533"/>
                  </a:lnTo>
                  <a:lnTo>
                    <a:pt x="689" y="504"/>
                  </a:lnTo>
                  <a:lnTo>
                    <a:pt x="689" y="486"/>
                  </a:lnTo>
                  <a:lnTo>
                    <a:pt x="677" y="478"/>
                  </a:lnTo>
                  <a:lnTo>
                    <a:pt x="678" y="473"/>
                  </a:lnTo>
                  <a:lnTo>
                    <a:pt x="690" y="464"/>
                  </a:lnTo>
                  <a:lnTo>
                    <a:pt x="689" y="443"/>
                  </a:lnTo>
                  <a:lnTo>
                    <a:pt x="723" y="416"/>
                  </a:lnTo>
                  <a:lnTo>
                    <a:pt x="723" y="370"/>
                  </a:lnTo>
                  <a:lnTo>
                    <a:pt x="716" y="352"/>
                  </a:lnTo>
                  <a:lnTo>
                    <a:pt x="716" y="344"/>
                  </a:lnTo>
                  <a:lnTo>
                    <a:pt x="701" y="330"/>
                  </a:lnTo>
                  <a:lnTo>
                    <a:pt x="701" y="318"/>
                  </a:lnTo>
                  <a:lnTo>
                    <a:pt x="706" y="294"/>
                  </a:lnTo>
                  <a:lnTo>
                    <a:pt x="708" y="256"/>
                  </a:lnTo>
                  <a:lnTo>
                    <a:pt x="701" y="233"/>
                  </a:lnTo>
                  <a:lnTo>
                    <a:pt x="705" y="207"/>
                  </a:lnTo>
                  <a:lnTo>
                    <a:pt x="741" y="216"/>
                  </a:lnTo>
                  <a:lnTo>
                    <a:pt x="742" y="193"/>
                  </a:lnTo>
                  <a:lnTo>
                    <a:pt x="706" y="198"/>
                  </a:lnTo>
                  <a:lnTo>
                    <a:pt x="698" y="187"/>
                  </a:lnTo>
                  <a:lnTo>
                    <a:pt x="694" y="168"/>
                  </a:lnTo>
                  <a:lnTo>
                    <a:pt x="682" y="170"/>
                  </a:lnTo>
                  <a:lnTo>
                    <a:pt x="670" y="157"/>
                  </a:lnTo>
                  <a:lnTo>
                    <a:pt x="678" y="153"/>
                  </a:lnTo>
                  <a:lnTo>
                    <a:pt x="679" y="139"/>
                  </a:lnTo>
                  <a:lnTo>
                    <a:pt x="702" y="112"/>
                  </a:lnTo>
                  <a:lnTo>
                    <a:pt x="712" y="94"/>
                  </a:lnTo>
                  <a:lnTo>
                    <a:pt x="712" y="76"/>
                  </a:lnTo>
                  <a:lnTo>
                    <a:pt x="713" y="46"/>
                  </a:lnTo>
                  <a:lnTo>
                    <a:pt x="754" y="9"/>
                  </a:lnTo>
                  <a:lnTo>
                    <a:pt x="758" y="0"/>
                  </a:lnTo>
                  <a:lnTo>
                    <a:pt x="803" y="11"/>
                  </a:lnTo>
                  <a:lnTo>
                    <a:pt x="892" y="82"/>
                  </a:lnTo>
                  <a:lnTo>
                    <a:pt x="930" y="135"/>
                  </a:lnTo>
                  <a:lnTo>
                    <a:pt x="961" y="145"/>
                  </a:lnTo>
                  <a:lnTo>
                    <a:pt x="957" y="159"/>
                  </a:lnTo>
                  <a:lnTo>
                    <a:pt x="993" y="164"/>
                  </a:lnTo>
                  <a:lnTo>
                    <a:pt x="1048" y="171"/>
                  </a:lnTo>
                  <a:lnTo>
                    <a:pt x="1060" y="187"/>
                  </a:lnTo>
                  <a:lnTo>
                    <a:pt x="1063" y="209"/>
                  </a:lnTo>
                  <a:lnTo>
                    <a:pt x="1097" y="244"/>
                  </a:lnTo>
                  <a:lnTo>
                    <a:pt x="1108" y="256"/>
                  </a:lnTo>
                  <a:lnTo>
                    <a:pt x="1151" y="259"/>
                  </a:lnTo>
                  <a:lnTo>
                    <a:pt x="1149" y="296"/>
                  </a:lnTo>
                  <a:lnTo>
                    <a:pt x="1137" y="320"/>
                  </a:lnTo>
                  <a:lnTo>
                    <a:pt x="1105" y="315"/>
                  </a:lnTo>
                  <a:lnTo>
                    <a:pt x="1089" y="318"/>
                  </a:lnTo>
                  <a:lnTo>
                    <a:pt x="1086" y="340"/>
                  </a:lnTo>
                  <a:lnTo>
                    <a:pt x="1067" y="356"/>
                  </a:lnTo>
                  <a:lnTo>
                    <a:pt x="1095" y="392"/>
                  </a:lnTo>
                  <a:lnTo>
                    <a:pt x="1129" y="389"/>
                  </a:lnTo>
                  <a:lnTo>
                    <a:pt x="1127" y="412"/>
                  </a:lnTo>
                  <a:lnTo>
                    <a:pt x="1122" y="426"/>
                  </a:lnTo>
                  <a:lnTo>
                    <a:pt x="1146" y="445"/>
                  </a:lnTo>
                  <a:lnTo>
                    <a:pt x="1171" y="445"/>
                  </a:lnTo>
                  <a:lnTo>
                    <a:pt x="1168" y="477"/>
                  </a:lnTo>
                  <a:lnTo>
                    <a:pt x="1180" y="459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32" name="Freeform 10">
              <a:extLst>
                <a:ext uri="{FF2B5EF4-FFF2-40B4-BE49-F238E27FC236}">
                  <a16:creationId xmlns:a16="http://schemas.microsoft.com/office/drawing/2014/main" id="{576B2476-F11E-3ECD-DEF4-20C7148B1EBD}"/>
                </a:ext>
              </a:extLst>
            </p:cNvPr>
            <p:cNvSpPr>
              <a:spLocks/>
            </p:cNvSpPr>
            <p:nvPr/>
          </p:nvSpPr>
          <p:spPr bwMode="auto">
            <a:xfrm>
              <a:off x="2659" y="801"/>
              <a:ext cx="1103" cy="264"/>
            </a:xfrm>
            <a:custGeom>
              <a:avLst/>
              <a:gdLst>
                <a:gd name="T0" fmla="*/ 38 w 1096"/>
                <a:gd name="T1" fmla="*/ 144 h 262"/>
                <a:gd name="T2" fmla="*/ 49 w 1096"/>
                <a:gd name="T3" fmla="*/ 172 h 262"/>
                <a:gd name="T4" fmla="*/ 105 w 1096"/>
                <a:gd name="T5" fmla="*/ 154 h 262"/>
                <a:gd name="T6" fmla="*/ 172 w 1096"/>
                <a:gd name="T7" fmla="*/ 172 h 262"/>
                <a:gd name="T8" fmla="*/ 216 w 1096"/>
                <a:gd name="T9" fmla="*/ 158 h 262"/>
                <a:gd name="T10" fmla="*/ 333 w 1096"/>
                <a:gd name="T11" fmla="*/ 195 h 262"/>
                <a:gd name="T12" fmla="*/ 382 w 1096"/>
                <a:gd name="T13" fmla="*/ 189 h 262"/>
                <a:gd name="T14" fmla="*/ 440 w 1096"/>
                <a:gd name="T15" fmla="*/ 233 h 262"/>
                <a:gd name="T16" fmla="*/ 473 w 1096"/>
                <a:gd name="T17" fmla="*/ 245 h 262"/>
                <a:gd name="T18" fmla="*/ 483 w 1096"/>
                <a:gd name="T19" fmla="*/ 267 h 262"/>
                <a:gd name="T20" fmla="*/ 515 w 1096"/>
                <a:gd name="T21" fmla="*/ 262 h 262"/>
                <a:gd name="T22" fmla="*/ 532 w 1096"/>
                <a:gd name="T23" fmla="*/ 248 h 262"/>
                <a:gd name="T24" fmla="*/ 547 w 1096"/>
                <a:gd name="T25" fmla="*/ 201 h 262"/>
                <a:gd name="T26" fmla="*/ 562 w 1096"/>
                <a:gd name="T27" fmla="*/ 223 h 262"/>
                <a:gd name="T28" fmla="*/ 611 w 1096"/>
                <a:gd name="T29" fmla="*/ 196 h 262"/>
                <a:gd name="T30" fmla="*/ 598 w 1096"/>
                <a:gd name="T31" fmla="*/ 170 h 262"/>
                <a:gd name="T32" fmla="*/ 660 w 1096"/>
                <a:gd name="T33" fmla="*/ 156 h 262"/>
                <a:gd name="T34" fmla="*/ 684 w 1096"/>
                <a:gd name="T35" fmla="*/ 165 h 262"/>
                <a:gd name="T36" fmla="*/ 689 w 1096"/>
                <a:gd name="T37" fmla="*/ 137 h 262"/>
                <a:gd name="T38" fmla="*/ 708 w 1096"/>
                <a:gd name="T39" fmla="*/ 104 h 262"/>
                <a:gd name="T40" fmla="*/ 730 w 1096"/>
                <a:gd name="T41" fmla="*/ 61 h 262"/>
                <a:gd name="T42" fmla="*/ 703 w 1096"/>
                <a:gd name="T43" fmla="*/ 20 h 262"/>
                <a:gd name="T44" fmla="*/ 737 w 1096"/>
                <a:gd name="T45" fmla="*/ 6 h 262"/>
                <a:gd name="T46" fmla="*/ 783 w 1096"/>
                <a:gd name="T47" fmla="*/ 32 h 262"/>
                <a:gd name="T48" fmla="*/ 807 w 1096"/>
                <a:gd name="T49" fmla="*/ 76 h 262"/>
                <a:gd name="T50" fmla="*/ 844 w 1096"/>
                <a:gd name="T51" fmla="*/ 78 h 262"/>
                <a:gd name="T52" fmla="*/ 915 w 1096"/>
                <a:gd name="T53" fmla="*/ 95 h 262"/>
                <a:gd name="T54" fmla="*/ 934 w 1096"/>
                <a:gd name="T55" fmla="*/ 122 h 262"/>
                <a:gd name="T56" fmla="*/ 942 w 1096"/>
                <a:gd name="T57" fmla="*/ 110 h 262"/>
                <a:gd name="T58" fmla="*/ 967 w 1096"/>
                <a:gd name="T59" fmla="*/ 97 h 262"/>
                <a:gd name="T60" fmla="*/ 1035 w 1096"/>
                <a:gd name="T61" fmla="*/ 44 h 262"/>
                <a:gd name="T62" fmla="*/ 1077 w 1096"/>
                <a:gd name="T63" fmla="*/ 118 h 262"/>
                <a:gd name="T64" fmla="*/ 1120 w 1096"/>
                <a:gd name="T65" fmla="*/ 124 h 262"/>
                <a:gd name="T66" fmla="*/ 1131 w 1096"/>
                <a:gd name="T67" fmla="*/ 176 h 262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1096" h="262">
                  <a:moveTo>
                    <a:pt x="0" y="136"/>
                  </a:moveTo>
                  <a:lnTo>
                    <a:pt x="38" y="136"/>
                  </a:lnTo>
                  <a:lnTo>
                    <a:pt x="38" y="151"/>
                  </a:lnTo>
                  <a:lnTo>
                    <a:pt x="49" y="164"/>
                  </a:lnTo>
                  <a:lnTo>
                    <a:pt x="68" y="164"/>
                  </a:lnTo>
                  <a:lnTo>
                    <a:pt x="97" y="146"/>
                  </a:lnTo>
                  <a:lnTo>
                    <a:pt x="140" y="147"/>
                  </a:lnTo>
                  <a:lnTo>
                    <a:pt x="164" y="164"/>
                  </a:lnTo>
                  <a:lnTo>
                    <a:pt x="192" y="150"/>
                  </a:lnTo>
                  <a:lnTo>
                    <a:pt x="207" y="150"/>
                  </a:lnTo>
                  <a:lnTo>
                    <a:pt x="301" y="187"/>
                  </a:lnTo>
                  <a:lnTo>
                    <a:pt x="316" y="187"/>
                  </a:lnTo>
                  <a:lnTo>
                    <a:pt x="324" y="180"/>
                  </a:lnTo>
                  <a:lnTo>
                    <a:pt x="365" y="181"/>
                  </a:lnTo>
                  <a:lnTo>
                    <a:pt x="395" y="218"/>
                  </a:lnTo>
                  <a:lnTo>
                    <a:pt x="415" y="217"/>
                  </a:lnTo>
                  <a:lnTo>
                    <a:pt x="425" y="229"/>
                  </a:lnTo>
                  <a:lnTo>
                    <a:pt x="448" y="229"/>
                  </a:lnTo>
                  <a:lnTo>
                    <a:pt x="460" y="239"/>
                  </a:lnTo>
                  <a:lnTo>
                    <a:pt x="458" y="251"/>
                  </a:lnTo>
                  <a:lnTo>
                    <a:pt x="469" y="261"/>
                  </a:lnTo>
                  <a:lnTo>
                    <a:pt x="490" y="246"/>
                  </a:lnTo>
                  <a:lnTo>
                    <a:pt x="490" y="229"/>
                  </a:lnTo>
                  <a:lnTo>
                    <a:pt x="507" y="232"/>
                  </a:lnTo>
                  <a:lnTo>
                    <a:pt x="507" y="206"/>
                  </a:lnTo>
                  <a:lnTo>
                    <a:pt x="522" y="191"/>
                  </a:lnTo>
                  <a:lnTo>
                    <a:pt x="534" y="196"/>
                  </a:lnTo>
                  <a:lnTo>
                    <a:pt x="534" y="207"/>
                  </a:lnTo>
                  <a:lnTo>
                    <a:pt x="565" y="207"/>
                  </a:lnTo>
                  <a:lnTo>
                    <a:pt x="577" y="188"/>
                  </a:lnTo>
                  <a:lnTo>
                    <a:pt x="573" y="176"/>
                  </a:lnTo>
                  <a:lnTo>
                    <a:pt x="564" y="162"/>
                  </a:lnTo>
                  <a:lnTo>
                    <a:pt x="569" y="146"/>
                  </a:lnTo>
                  <a:lnTo>
                    <a:pt x="626" y="148"/>
                  </a:lnTo>
                  <a:lnTo>
                    <a:pt x="637" y="155"/>
                  </a:lnTo>
                  <a:lnTo>
                    <a:pt x="650" y="157"/>
                  </a:lnTo>
                  <a:lnTo>
                    <a:pt x="658" y="136"/>
                  </a:lnTo>
                  <a:lnTo>
                    <a:pt x="655" y="129"/>
                  </a:lnTo>
                  <a:lnTo>
                    <a:pt x="669" y="127"/>
                  </a:lnTo>
                  <a:lnTo>
                    <a:pt x="674" y="96"/>
                  </a:lnTo>
                  <a:lnTo>
                    <a:pt x="678" y="65"/>
                  </a:lnTo>
                  <a:lnTo>
                    <a:pt x="691" y="61"/>
                  </a:lnTo>
                  <a:lnTo>
                    <a:pt x="688" y="43"/>
                  </a:lnTo>
                  <a:lnTo>
                    <a:pt x="669" y="20"/>
                  </a:lnTo>
                  <a:lnTo>
                    <a:pt x="670" y="11"/>
                  </a:lnTo>
                  <a:lnTo>
                    <a:pt x="697" y="6"/>
                  </a:lnTo>
                  <a:lnTo>
                    <a:pt x="718" y="0"/>
                  </a:lnTo>
                  <a:lnTo>
                    <a:pt x="741" y="32"/>
                  </a:lnTo>
                  <a:lnTo>
                    <a:pt x="765" y="47"/>
                  </a:lnTo>
                  <a:lnTo>
                    <a:pt x="765" y="68"/>
                  </a:lnTo>
                  <a:lnTo>
                    <a:pt x="784" y="80"/>
                  </a:lnTo>
                  <a:lnTo>
                    <a:pt x="802" y="70"/>
                  </a:lnTo>
                  <a:lnTo>
                    <a:pt x="821" y="84"/>
                  </a:lnTo>
                  <a:lnTo>
                    <a:pt x="865" y="87"/>
                  </a:lnTo>
                  <a:lnTo>
                    <a:pt x="865" y="100"/>
                  </a:lnTo>
                  <a:lnTo>
                    <a:pt x="884" y="114"/>
                  </a:lnTo>
                  <a:lnTo>
                    <a:pt x="893" y="116"/>
                  </a:lnTo>
                  <a:lnTo>
                    <a:pt x="892" y="102"/>
                  </a:lnTo>
                  <a:lnTo>
                    <a:pt x="900" y="89"/>
                  </a:lnTo>
                  <a:lnTo>
                    <a:pt x="916" y="89"/>
                  </a:lnTo>
                  <a:lnTo>
                    <a:pt x="959" y="51"/>
                  </a:lnTo>
                  <a:lnTo>
                    <a:pt x="982" y="44"/>
                  </a:lnTo>
                  <a:lnTo>
                    <a:pt x="1001" y="111"/>
                  </a:lnTo>
                  <a:lnTo>
                    <a:pt x="1018" y="110"/>
                  </a:lnTo>
                  <a:lnTo>
                    <a:pt x="1040" y="96"/>
                  </a:lnTo>
                  <a:lnTo>
                    <a:pt x="1061" y="116"/>
                  </a:lnTo>
                  <a:lnTo>
                    <a:pt x="1072" y="158"/>
                  </a:lnTo>
                  <a:lnTo>
                    <a:pt x="1072" y="168"/>
                  </a:lnTo>
                  <a:lnTo>
                    <a:pt x="1095" y="172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33" name="Freeform 11">
              <a:extLst>
                <a:ext uri="{FF2B5EF4-FFF2-40B4-BE49-F238E27FC236}">
                  <a16:creationId xmlns:a16="http://schemas.microsoft.com/office/drawing/2014/main" id="{C89CBBC0-F30D-AADC-DF5D-1E9315B05E3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62" y="894"/>
              <a:ext cx="75" cy="78"/>
            </a:xfrm>
            <a:custGeom>
              <a:avLst/>
              <a:gdLst>
                <a:gd name="T0" fmla="*/ 0 w 77"/>
                <a:gd name="T1" fmla="*/ 63 h 80"/>
                <a:gd name="T2" fmla="*/ 36 w 77"/>
                <a:gd name="T3" fmla="*/ 58 h 80"/>
                <a:gd name="T4" fmla="*/ 50 w 77"/>
                <a:gd name="T5" fmla="*/ 61 h 80"/>
                <a:gd name="T6" fmla="*/ 48 w 77"/>
                <a:gd name="T7" fmla="*/ 50 h 80"/>
                <a:gd name="T8" fmla="*/ 55 w 77"/>
                <a:gd name="T9" fmla="*/ 25 h 80"/>
                <a:gd name="T10" fmla="*/ 60 w 77"/>
                <a:gd name="T11" fmla="*/ 20 h 80"/>
                <a:gd name="T12" fmla="*/ 59 w 77"/>
                <a:gd name="T13" fmla="*/ 0 h 80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77" h="80">
                  <a:moveTo>
                    <a:pt x="0" y="79"/>
                  </a:moveTo>
                  <a:lnTo>
                    <a:pt x="44" y="72"/>
                  </a:lnTo>
                  <a:lnTo>
                    <a:pt x="60" y="77"/>
                  </a:lnTo>
                  <a:lnTo>
                    <a:pt x="56" y="58"/>
                  </a:lnTo>
                  <a:lnTo>
                    <a:pt x="69" y="33"/>
                  </a:lnTo>
                  <a:lnTo>
                    <a:pt x="76" y="24"/>
                  </a:lnTo>
                  <a:lnTo>
                    <a:pt x="75" y="0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34" name="Freeform 12">
              <a:extLst>
                <a:ext uri="{FF2B5EF4-FFF2-40B4-BE49-F238E27FC236}">
                  <a16:creationId xmlns:a16="http://schemas.microsoft.com/office/drawing/2014/main" id="{81FE083B-B6B2-B084-AE39-F92E1CB7F2C1}"/>
                </a:ext>
              </a:extLst>
            </p:cNvPr>
            <p:cNvSpPr>
              <a:spLocks/>
            </p:cNvSpPr>
            <p:nvPr/>
          </p:nvSpPr>
          <p:spPr bwMode="auto">
            <a:xfrm>
              <a:off x="3820" y="971"/>
              <a:ext cx="481" cy="651"/>
            </a:xfrm>
            <a:custGeom>
              <a:avLst/>
              <a:gdLst>
                <a:gd name="T0" fmla="*/ 0 w 483"/>
                <a:gd name="T1" fmla="*/ 0 h 653"/>
                <a:gd name="T2" fmla="*/ 30 w 483"/>
                <a:gd name="T3" fmla="*/ 25 h 653"/>
                <a:gd name="T4" fmla="*/ 26 w 483"/>
                <a:gd name="T5" fmla="*/ 42 h 653"/>
                <a:gd name="T6" fmla="*/ 41 w 483"/>
                <a:gd name="T7" fmla="*/ 50 h 653"/>
                <a:gd name="T8" fmla="*/ 57 w 483"/>
                <a:gd name="T9" fmla="*/ 68 h 653"/>
                <a:gd name="T10" fmla="*/ 60 w 483"/>
                <a:gd name="T11" fmla="*/ 77 h 653"/>
                <a:gd name="T12" fmla="*/ 67 w 483"/>
                <a:gd name="T13" fmla="*/ 61 h 653"/>
                <a:gd name="T14" fmla="*/ 91 w 483"/>
                <a:gd name="T15" fmla="*/ 43 h 653"/>
                <a:gd name="T16" fmla="*/ 101 w 483"/>
                <a:gd name="T17" fmla="*/ 44 h 653"/>
                <a:gd name="T18" fmla="*/ 119 w 483"/>
                <a:gd name="T19" fmla="*/ 63 h 653"/>
                <a:gd name="T20" fmla="*/ 121 w 483"/>
                <a:gd name="T21" fmla="*/ 53 h 653"/>
                <a:gd name="T22" fmla="*/ 148 w 483"/>
                <a:gd name="T23" fmla="*/ 53 h 653"/>
                <a:gd name="T24" fmla="*/ 161 w 483"/>
                <a:gd name="T25" fmla="*/ 65 h 653"/>
                <a:gd name="T26" fmla="*/ 179 w 483"/>
                <a:gd name="T27" fmla="*/ 65 h 653"/>
                <a:gd name="T28" fmla="*/ 193 w 483"/>
                <a:gd name="T29" fmla="*/ 85 h 653"/>
                <a:gd name="T30" fmla="*/ 222 w 483"/>
                <a:gd name="T31" fmla="*/ 85 h 653"/>
                <a:gd name="T32" fmla="*/ 255 w 483"/>
                <a:gd name="T33" fmla="*/ 113 h 653"/>
                <a:gd name="T34" fmla="*/ 252 w 483"/>
                <a:gd name="T35" fmla="*/ 129 h 653"/>
                <a:gd name="T36" fmla="*/ 260 w 483"/>
                <a:gd name="T37" fmla="*/ 139 h 653"/>
                <a:gd name="T38" fmla="*/ 306 w 483"/>
                <a:gd name="T39" fmla="*/ 138 h 653"/>
                <a:gd name="T40" fmla="*/ 327 w 483"/>
                <a:gd name="T41" fmla="*/ 147 h 653"/>
                <a:gd name="T42" fmla="*/ 346 w 483"/>
                <a:gd name="T43" fmla="*/ 149 h 653"/>
                <a:gd name="T44" fmla="*/ 362 w 483"/>
                <a:gd name="T45" fmla="*/ 164 h 653"/>
                <a:gd name="T46" fmla="*/ 362 w 483"/>
                <a:gd name="T47" fmla="*/ 182 h 653"/>
                <a:gd name="T48" fmla="*/ 377 w 483"/>
                <a:gd name="T49" fmla="*/ 187 h 653"/>
                <a:gd name="T50" fmla="*/ 373 w 483"/>
                <a:gd name="T51" fmla="*/ 202 h 653"/>
                <a:gd name="T52" fmla="*/ 360 w 483"/>
                <a:gd name="T53" fmla="*/ 198 h 653"/>
                <a:gd name="T54" fmla="*/ 353 w 483"/>
                <a:gd name="T55" fmla="*/ 194 h 653"/>
                <a:gd name="T56" fmla="*/ 342 w 483"/>
                <a:gd name="T57" fmla="*/ 201 h 653"/>
                <a:gd name="T58" fmla="*/ 331 w 483"/>
                <a:gd name="T59" fmla="*/ 205 h 653"/>
                <a:gd name="T60" fmla="*/ 334 w 483"/>
                <a:gd name="T61" fmla="*/ 217 h 653"/>
                <a:gd name="T62" fmla="*/ 326 w 483"/>
                <a:gd name="T63" fmla="*/ 224 h 653"/>
                <a:gd name="T64" fmla="*/ 326 w 483"/>
                <a:gd name="T65" fmla="*/ 239 h 653"/>
                <a:gd name="T66" fmla="*/ 293 w 483"/>
                <a:gd name="T67" fmla="*/ 261 h 653"/>
                <a:gd name="T68" fmla="*/ 306 w 483"/>
                <a:gd name="T69" fmla="*/ 282 h 653"/>
                <a:gd name="T70" fmla="*/ 306 w 483"/>
                <a:gd name="T71" fmla="*/ 301 h 653"/>
                <a:gd name="T72" fmla="*/ 301 w 483"/>
                <a:gd name="T73" fmla="*/ 316 h 653"/>
                <a:gd name="T74" fmla="*/ 315 w 483"/>
                <a:gd name="T75" fmla="*/ 327 h 653"/>
                <a:gd name="T76" fmla="*/ 342 w 483"/>
                <a:gd name="T77" fmla="*/ 334 h 653"/>
                <a:gd name="T78" fmla="*/ 348 w 483"/>
                <a:gd name="T79" fmla="*/ 335 h 653"/>
                <a:gd name="T80" fmla="*/ 361 w 483"/>
                <a:gd name="T81" fmla="*/ 360 h 653"/>
                <a:gd name="T82" fmla="*/ 370 w 483"/>
                <a:gd name="T83" fmla="*/ 390 h 653"/>
                <a:gd name="T84" fmla="*/ 393 w 483"/>
                <a:gd name="T85" fmla="*/ 396 h 653"/>
                <a:gd name="T86" fmla="*/ 399 w 483"/>
                <a:gd name="T87" fmla="*/ 404 h 653"/>
                <a:gd name="T88" fmla="*/ 410 w 483"/>
                <a:gd name="T89" fmla="*/ 404 h 653"/>
                <a:gd name="T90" fmla="*/ 423 w 483"/>
                <a:gd name="T91" fmla="*/ 415 h 653"/>
                <a:gd name="T92" fmla="*/ 426 w 483"/>
                <a:gd name="T93" fmla="*/ 424 h 653"/>
                <a:gd name="T94" fmla="*/ 436 w 483"/>
                <a:gd name="T95" fmla="*/ 434 h 653"/>
                <a:gd name="T96" fmla="*/ 436 w 483"/>
                <a:gd name="T97" fmla="*/ 444 h 653"/>
                <a:gd name="T98" fmla="*/ 379 w 483"/>
                <a:gd name="T99" fmla="*/ 488 h 653"/>
                <a:gd name="T100" fmla="*/ 390 w 483"/>
                <a:gd name="T101" fmla="*/ 489 h 653"/>
                <a:gd name="T102" fmla="*/ 407 w 483"/>
                <a:gd name="T103" fmla="*/ 481 h 653"/>
                <a:gd name="T104" fmla="*/ 428 w 483"/>
                <a:gd name="T105" fmla="*/ 483 h 653"/>
                <a:gd name="T106" fmla="*/ 438 w 483"/>
                <a:gd name="T107" fmla="*/ 487 h 653"/>
                <a:gd name="T108" fmla="*/ 460 w 483"/>
                <a:gd name="T109" fmla="*/ 488 h 653"/>
                <a:gd name="T110" fmla="*/ 468 w 483"/>
                <a:gd name="T111" fmla="*/ 514 h 653"/>
                <a:gd name="T112" fmla="*/ 459 w 483"/>
                <a:gd name="T113" fmla="*/ 521 h 653"/>
                <a:gd name="T114" fmla="*/ 459 w 483"/>
                <a:gd name="T115" fmla="*/ 530 h 653"/>
                <a:gd name="T116" fmla="*/ 452 w 483"/>
                <a:gd name="T117" fmla="*/ 548 h 653"/>
                <a:gd name="T118" fmla="*/ 445 w 483"/>
                <a:gd name="T119" fmla="*/ 581 h 653"/>
                <a:gd name="T120" fmla="*/ 445 w 483"/>
                <a:gd name="T121" fmla="*/ 611 h 653"/>
                <a:gd name="T122" fmla="*/ 436 w 483"/>
                <a:gd name="T123" fmla="*/ 636 h 653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0" t="0" r="r" b="b"/>
              <a:pathLst>
                <a:path w="483" h="653">
                  <a:moveTo>
                    <a:pt x="0" y="0"/>
                  </a:moveTo>
                  <a:lnTo>
                    <a:pt x="30" y="25"/>
                  </a:lnTo>
                  <a:lnTo>
                    <a:pt x="26" y="42"/>
                  </a:lnTo>
                  <a:lnTo>
                    <a:pt x="41" y="50"/>
                  </a:lnTo>
                  <a:lnTo>
                    <a:pt x="57" y="68"/>
                  </a:lnTo>
                  <a:lnTo>
                    <a:pt x="60" y="77"/>
                  </a:lnTo>
                  <a:lnTo>
                    <a:pt x="67" y="61"/>
                  </a:lnTo>
                  <a:lnTo>
                    <a:pt x="91" y="43"/>
                  </a:lnTo>
                  <a:lnTo>
                    <a:pt x="101" y="44"/>
                  </a:lnTo>
                  <a:lnTo>
                    <a:pt x="119" y="63"/>
                  </a:lnTo>
                  <a:lnTo>
                    <a:pt x="128" y="53"/>
                  </a:lnTo>
                  <a:lnTo>
                    <a:pt x="155" y="53"/>
                  </a:lnTo>
                  <a:lnTo>
                    <a:pt x="168" y="65"/>
                  </a:lnTo>
                  <a:lnTo>
                    <a:pt x="186" y="65"/>
                  </a:lnTo>
                  <a:lnTo>
                    <a:pt x="200" y="85"/>
                  </a:lnTo>
                  <a:lnTo>
                    <a:pt x="229" y="85"/>
                  </a:lnTo>
                  <a:lnTo>
                    <a:pt x="262" y="113"/>
                  </a:lnTo>
                  <a:lnTo>
                    <a:pt x="259" y="129"/>
                  </a:lnTo>
                  <a:lnTo>
                    <a:pt x="267" y="139"/>
                  </a:lnTo>
                  <a:lnTo>
                    <a:pt x="313" y="138"/>
                  </a:lnTo>
                  <a:lnTo>
                    <a:pt x="334" y="147"/>
                  </a:lnTo>
                  <a:lnTo>
                    <a:pt x="353" y="149"/>
                  </a:lnTo>
                  <a:lnTo>
                    <a:pt x="376" y="172"/>
                  </a:lnTo>
                  <a:lnTo>
                    <a:pt x="376" y="190"/>
                  </a:lnTo>
                  <a:lnTo>
                    <a:pt x="391" y="195"/>
                  </a:lnTo>
                  <a:lnTo>
                    <a:pt x="387" y="210"/>
                  </a:lnTo>
                  <a:lnTo>
                    <a:pt x="373" y="206"/>
                  </a:lnTo>
                  <a:lnTo>
                    <a:pt x="360" y="202"/>
                  </a:lnTo>
                  <a:lnTo>
                    <a:pt x="349" y="209"/>
                  </a:lnTo>
                  <a:lnTo>
                    <a:pt x="338" y="213"/>
                  </a:lnTo>
                  <a:lnTo>
                    <a:pt x="341" y="225"/>
                  </a:lnTo>
                  <a:lnTo>
                    <a:pt x="333" y="232"/>
                  </a:lnTo>
                  <a:lnTo>
                    <a:pt x="333" y="247"/>
                  </a:lnTo>
                  <a:lnTo>
                    <a:pt x="300" y="269"/>
                  </a:lnTo>
                  <a:lnTo>
                    <a:pt x="313" y="290"/>
                  </a:lnTo>
                  <a:lnTo>
                    <a:pt x="313" y="309"/>
                  </a:lnTo>
                  <a:lnTo>
                    <a:pt x="308" y="324"/>
                  </a:lnTo>
                  <a:lnTo>
                    <a:pt x="322" y="335"/>
                  </a:lnTo>
                  <a:lnTo>
                    <a:pt x="349" y="342"/>
                  </a:lnTo>
                  <a:lnTo>
                    <a:pt x="355" y="343"/>
                  </a:lnTo>
                  <a:lnTo>
                    <a:pt x="375" y="368"/>
                  </a:lnTo>
                  <a:lnTo>
                    <a:pt x="384" y="398"/>
                  </a:lnTo>
                  <a:lnTo>
                    <a:pt x="407" y="404"/>
                  </a:lnTo>
                  <a:lnTo>
                    <a:pt x="413" y="412"/>
                  </a:lnTo>
                  <a:lnTo>
                    <a:pt x="424" y="412"/>
                  </a:lnTo>
                  <a:lnTo>
                    <a:pt x="437" y="423"/>
                  </a:lnTo>
                  <a:lnTo>
                    <a:pt x="440" y="432"/>
                  </a:lnTo>
                  <a:lnTo>
                    <a:pt x="450" y="442"/>
                  </a:lnTo>
                  <a:lnTo>
                    <a:pt x="450" y="452"/>
                  </a:lnTo>
                  <a:lnTo>
                    <a:pt x="393" y="504"/>
                  </a:lnTo>
                  <a:lnTo>
                    <a:pt x="404" y="505"/>
                  </a:lnTo>
                  <a:lnTo>
                    <a:pt x="421" y="489"/>
                  </a:lnTo>
                  <a:lnTo>
                    <a:pt x="442" y="493"/>
                  </a:lnTo>
                  <a:lnTo>
                    <a:pt x="452" y="501"/>
                  </a:lnTo>
                  <a:lnTo>
                    <a:pt x="474" y="504"/>
                  </a:lnTo>
                  <a:lnTo>
                    <a:pt x="482" y="530"/>
                  </a:lnTo>
                  <a:lnTo>
                    <a:pt x="473" y="537"/>
                  </a:lnTo>
                  <a:lnTo>
                    <a:pt x="473" y="546"/>
                  </a:lnTo>
                  <a:lnTo>
                    <a:pt x="466" y="564"/>
                  </a:lnTo>
                  <a:lnTo>
                    <a:pt x="459" y="597"/>
                  </a:lnTo>
                  <a:lnTo>
                    <a:pt x="459" y="627"/>
                  </a:lnTo>
                  <a:lnTo>
                    <a:pt x="450" y="652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35" name="Freeform 13">
              <a:extLst>
                <a:ext uri="{FF2B5EF4-FFF2-40B4-BE49-F238E27FC236}">
                  <a16:creationId xmlns:a16="http://schemas.microsoft.com/office/drawing/2014/main" id="{2AE9D0EB-E3D3-35B6-4208-DBA9000F1C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397" y="1623"/>
              <a:ext cx="962" cy="628"/>
            </a:xfrm>
            <a:custGeom>
              <a:avLst/>
              <a:gdLst>
                <a:gd name="T0" fmla="*/ 873 w 962"/>
                <a:gd name="T1" fmla="*/ 13 h 625"/>
                <a:gd name="T2" fmla="*/ 889 w 962"/>
                <a:gd name="T3" fmla="*/ 26 h 625"/>
                <a:gd name="T4" fmla="*/ 922 w 962"/>
                <a:gd name="T5" fmla="*/ 26 h 625"/>
                <a:gd name="T6" fmla="*/ 950 w 962"/>
                <a:gd name="T7" fmla="*/ 40 h 625"/>
                <a:gd name="T8" fmla="*/ 945 w 962"/>
                <a:gd name="T9" fmla="*/ 82 h 625"/>
                <a:gd name="T10" fmla="*/ 955 w 962"/>
                <a:gd name="T11" fmla="*/ 100 h 625"/>
                <a:gd name="T12" fmla="*/ 960 w 962"/>
                <a:gd name="T13" fmla="*/ 151 h 625"/>
                <a:gd name="T14" fmla="*/ 955 w 962"/>
                <a:gd name="T15" fmla="*/ 193 h 625"/>
                <a:gd name="T16" fmla="*/ 964 w 962"/>
                <a:gd name="T17" fmla="*/ 211 h 625"/>
                <a:gd name="T18" fmla="*/ 941 w 962"/>
                <a:gd name="T19" fmla="*/ 225 h 625"/>
                <a:gd name="T20" fmla="*/ 926 w 962"/>
                <a:gd name="T21" fmla="*/ 261 h 625"/>
                <a:gd name="T22" fmla="*/ 921 w 962"/>
                <a:gd name="T23" fmla="*/ 285 h 625"/>
                <a:gd name="T24" fmla="*/ 907 w 962"/>
                <a:gd name="T25" fmla="*/ 287 h 625"/>
                <a:gd name="T26" fmla="*/ 897 w 962"/>
                <a:gd name="T27" fmla="*/ 307 h 625"/>
                <a:gd name="T28" fmla="*/ 919 w 962"/>
                <a:gd name="T29" fmla="*/ 333 h 625"/>
                <a:gd name="T30" fmla="*/ 917 w 962"/>
                <a:gd name="T31" fmla="*/ 355 h 625"/>
                <a:gd name="T32" fmla="*/ 903 w 962"/>
                <a:gd name="T33" fmla="*/ 362 h 625"/>
                <a:gd name="T34" fmla="*/ 895 w 962"/>
                <a:gd name="T35" fmla="*/ 313 h 625"/>
                <a:gd name="T36" fmla="*/ 877 w 962"/>
                <a:gd name="T37" fmla="*/ 298 h 625"/>
                <a:gd name="T38" fmla="*/ 841 w 962"/>
                <a:gd name="T39" fmla="*/ 284 h 625"/>
                <a:gd name="T40" fmla="*/ 821 w 962"/>
                <a:gd name="T41" fmla="*/ 277 h 625"/>
                <a:gd name="T42" fmla="*/ 785 w 962"/>
                <a:gd name="T43" fmla="*/ 292 h 625"/>
                <a:gd name="T44" fmla="*/ 720 w 962"/>
                <a:gd name="T45" fmla="*/ 296 h 625"/>
                <a:gd name="T46" fmla="*/ 702 w 962"/>
                <a:gd name="T47" fmla="*/ 374 h 625"/>
                <a:gd name="T48" fmla="*/ 696 w 962"/>
                <a:gd name="T49" fmla="*/ 395 h 625"/>
                <a:gd name="T50" fmla="*/ 540 w 962"/>
                <a:gd name="T51" fmla="*/ 444 h 625"/>
                <a:gd name="T52" fmla="*/ 508 w 962"/>
                <a:gd name="T53" fmla="*/ 456 h 625"/>
                <a:gd name="T54" fmla="*/ 476 w 962"/>
                <a:gd name="T55" fmla="*/ 440 h 625"/>
                <a:gd name="T56" fmla="*/ 443 w 962"/>
                <a:gd name="T57" fmla="*/ 452 h 625"/>
                <a:gd name="T58" fmla="*/ 422 w 962"/>
                <a:gd name="T59" fmla="*/ 493 h 625"/>
                <a:gd name="T60" fmla="*/ 360 w 962"/>
                <a:gd name="T61" fmla="*/ 472 h 625"/>
                <a:gd name="T62" fmla="*/ 311 w 962"/>
                <a:gd name="T63" fmla="*/ 439 h 625"/>
                <a:gd name="T64" fmla="*/ 262 w 962"/>
                <a:gd name="T65" fmla="*/ 392 h 625"/>
                <a:gd name="T66" fmla="*/ 232 w 962"/>
                <a:gd name="T67" fmla="*/ 352 h 625"/>
                <a:gd name="T68" fmla="*/ 209 w 962"/>
                <a:gd name="T69" fmla="*/ 310 h 625"/>
                <a:gd name="T70" fmla="*/ 98 w 962"/>
                <a:gd name="T71" fmla="*/ 278 h 625"/>
                <a:gd name="T72" fmla="*/ 65 w 962"/>
                <a:gd name="T73" fmla="*/ 302 h 625"/>
                <a:gd name="T74" fmla="*/ 33 w 962"/>
                <a:gd name="T75" fmla="*/ 338 h 625"/>
                <a:gd name="T76" fmla="*/ 23 w 962"/>
                <a:gd name="T77" fmla="*/ 362 h 625"/>
                <a:gd name="T78" fmla="*/ 27 w 962"/>
                <a:gd name="T79" fmla="*/ 411 h 625"/>
                <a:gd name="T80" fmla="*/ 33 w 962"/>
                <a:gd name="T81" fmla="*/ 459 h 625"/>
                <a:gd name="T82" fmla="*/ 19 w 962"/>
                <a:gd name="T83" fmla="*/ 492 h 625"/>
                <a:gd name="T84" fmla="*/ 1 w 962"/>
                <a:gd name="T85" fmla="*/ 537 h 625"/>
                <a:gd name="T86" fmla="*/ 19 w 962"/>
                <a:gd name="T87" fmla="*/ 566 h 625"/>
                <a:gd name="T88" fmla="*/ 3 w 962"/>
                <a:gd name="T89" fmla="*/ 603 h 625"/>
                <a:gd name="T90" fmla="*/ 38 w 962"/>
                <a:gd name="T91" fmla="*/ 619 h 625"/>
                <a:gd name="T92" fmla="*/ 38 w 962"/>
                <a:gd name="T93" fmla="*/ 648 h 625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0" t="0" r="r" b="b"/>
              <a:pathLst>
                <a:path w="962" h="625">
                  <a:moveTo>
                    <a:pt x="873" y="0"/>
                  </a:moveTo>
                  <a:lnTo>
                    <a:pt x="870" y="13"/>
                  </a:lnTo>
                  <a:lnTo>
                    <a:pt x="869" y="29"/>
                  </a:lnTo>
                  <a:lnTo>
                    <a:pt x="886" y="26"/>
                  </a:lnTo>
                  <a:lnTo>
                    <a:pt x="901" y="21"/>
                  </a:lnTo>
                  <a:lnTo>
                    <a:pt x="919" y="26"/>
                  </a:lnTo>
                  <a:lnTo>
                    <a:pt x="939" y="25"/>
                  </a:lnTo>
                  <a:lnTo>
                    <a:pt x="947" y="40"/>
                  </a:lnTo>
                  <a:lnTo>
                    <a:pt x="949" y="78"/>
                  </a:lnTo>
                  <a:lnTo>
                    <a:pt x="942" y="82"/>
                  </a:lnTo>
                  <a:lnTo>
                    <a:pt x="942" y="93"/>
                  </a:lnTo>
                  <a:lnTo>
                    <a:pt x="952" y="100"/>
                  </a:lnTo>
                  <a:lnTo>
                    <a:pt x="953" y="129"/>
                  </a:lnTo>
                  <a:lnTo>
                    <a:pt x="957" y="143"/>
                  </a:lnTo>
                  <a:lnTo>
                    <a:pt x="957" y="177"/>
                  </a:lnTo>
                  <a:lnTo>
                    <a:pt x="952" y="185"/>
                  </a:lnTo>
                  <a:lnTo>
                    <a:pt x="953" y="194"/>
                  </a:lnTo>
                  <a:lnTo>
                    <a:pt x="961" y="203"/>
                  </a:lnTo>
                  <a:lnTo>
                    <a:pt x="949" y="206"/>
                  </a:lnTo>
                  <a:lnTo>
                    <a:pt x="938" y="217"/>
                  </a:lnTo>
                  <a:lnTo>
                    <a:pt x="923" y="239"/>
                  </a:lnTo>
                  <a:lnTo>
                    <a:pt x="923" y="253"/>
                  </a:lnTo>
                  <a:lnTo>
                    <a:pt x="930" y="261"/>
                  </a:lnTo>
                  <a:lnTo>
                    <a:pt x="918" y="277"/>
                  </a:lnTo>
                  <a:lnTo>
                    <a:pt x="915" y="273"/>
                  </a:lnTo>
                  <a:lnTo>
                    <a:pt x="904" y="279"/>
                  </a:lnTo>
                  <a:lnTo>
                    <a:pt x="898" y="288"/>
                  </a:lnTo>
                  <a:lnTo>
                    <a:pt x="894" y="299"/>
                  </a:lnTo>
                  <a:lnTo>
                    <a:pt x="904" y="317"/>
                  </a:lnTo>
                  <a:lnTo>
                    <a:pt x="916" y="317"/>
                  </a:lnTo>
                  <a:lnTo>
                    <a:pt x="919" y="331"/>
                  </a:lnTo>
                  <a:lnTo>
                    <a:pt x="914" y="339"/>
                  </a:lnTo>
                  <a:lnTo>
                    <a:pt x="934" y="364"/>
                  </a:lnTo>
                  <a:lnTo>
                    <a:pt x="900" y="346"/>
                  </a:lnTo>
                  <a:lnTo>
                    <a:pt x="897" y="331"/>
                  </a:lnTo>
                  <a:lnTo>
                    <a:pt x="892" y="305"/>
                  </a:lnTo>
                  <a:lnTo>
                    <a:pt x="893" y="294"/>
                  </a:lnTo>
                  <a:lnTo>
                    <a:pt x="874" y="290"/>
                  </a:lnTo>
                  <a:lnTo>
                    <a:pt x="856" y="274"/>
                  </a:lnTo>
                  <a:lnTo>
                    <a:pt x="838" y="276"/>
                  </a:lnTo>
                  <a:lnTo>
                    <a:pt x="829" y="269"/>
                  </a:lnTo>
                  <a:lnTo>
                    <a:pt x="818" y="269"/>
                  </a:lnTo>
                  <a:lnTo>
                    <a:pt x="794" y="284"/>
                  </a:lnTo>
                  <a:lnTo>
                    <a:pt x="783" y="284"/>
                  </a:lnTo>
                  <a:lnTo>
                    <a:pt x="767" y="274"/>
                  </a:lnTo>
                  <a:lnTo>
                    <a:pt x="718" y="288"/>
                  </a:lnTo>
                  <a:lnTo>
                    <a:pt x="716" y="324"/>
                  </a:lnTo>
                  <a:lnTo>
                    <a:pt x="700" y="358"/>
                  </a:lnTo>
                  <a:lnTo>
                    <a:pt x="700" y="366"/>
                  </a:lnTo>
                  <a:lnTo>
                    <a:pt x="694" y="379"/>
                  </a:lnTo>
                  <a:lnTo>
                    <a:pt x="655" y="388"/>
                  </a:lnTo>
                  <a:lnTo>
                    <a:pt x="538" y="428"/>
                  </a:lnTo>
                  <a:lnTo>
                    <a:pt x="516" y="429"/>
                  </a:lnTo>
                  <a:lnTo>
                    <a:pt x="506" y="440"/>
                  </a:lnTo>
                  <a:lnTo>
                    <a:pt x="497" y="440"/>
                  </a:lnTo>
                  <a:lnTo>
                    <a:pt x="475" y="424"/>
                  </a:lnTo>
                  <a:lnTo>
                    <a:pt x="453" y="425"/>
                  </a:lnTo>
                  <a:lnTo>
                    <a:pt x="442" y="436"/>
                  </a:lnTo>
                  <a:lnTo>
                    <a:pt x="441" y="466"/>
                  </a:lnTo>
                  <a:lnTo>
                    <a:pt x="421" y="477"/>
                  </a:lnTo>
                  <a:lnTo>
                    <a:pt x="400" y="480"/>
                  </a:lnTo>
                  <a:lnTo>
                    <a:pt x="359" y="456"/>
                  </a:lnTo>
                  <a:lnTo>
                    <a:pt x="346" y="439"/>
                  </a:lnTo>
                  <a:lnTo>
                    <a:pt x="310" y="423"/>
                  </a:lnTo>
                  <a:lnTo>
                    <a:pt x="288" y="397"/>
                  </a:lnTo>
                  <a:lnTo>
                    <a:pt x="261" y="376"/>
                  </a:lnTo>
                  <a:lnTo>
                    <a:pt x="255" y="362"/>
                  </a:lnTo>
                  <a:lnTo>
                    <a:pt x="231" y="336"/>
                  </a:lnTo>
                  <a:lnTo>
                    <a:pt x="234" y="321"/>
                  </a:lnTo>
                  <a:lnTo>
                    <a:pt x="208" y="302"/>
                  </a:lnTo>
                  <a:lnTo>
                    <a:pt x="121" y="272"/>
                  </a:lnTo>
                  <a:lnTo>
                    <a:pt x="98" y="270"/>
                  </a:lnTo>
                  <a:lnTo>
                    <a:pt x="83" y="285"/>
                  </a:lnTo>
                  <a:lnTo>
                    <a:pt x="65" y="294"/>
                  </a:lnTo>
                  <a:lnTo>
                    <a:pt x="54" y="298"/>
                  </a:lnTo>
                  <a:lnTo>
                    <a:pt x="33" y="322"/>
                  </a:lnTo>
                  <a:lnTo>
                    <a:pt x="33" y="333"/>
                  </a:lnTo>
                  <a:lnTo>
                    <a:pt x="23" y="346"/>
                  </a:lnTo>
                  <a:lnTo>
                    <a:pt x="19" y="383"/>
                  </a:lnTo>
                  <a:lnTo>
                    <a:pt x="27" y="395"/>
                  </a:lnTo>
                  <a:lnTo>
                    <a:pt x="22" y="416"/>
                  </a:lnTo>
                  <a:lnTo>
                    <a:pt x="33" y="443"/>
                  </a:lnTo>
                  <a:lnTo>
                    <a:pt x="23" y="464"/>
                  </a:lnTo>
                  <a:lnTo>
                    <a:pt x="19" y="476"/>
                  </a:lnTo>
                  <a:lnTo>
                    <a:pt x="0" y="504"/>
                  </a:lnTo>
                  <a:lnTo>
                    <a:pt x="1" y="516"/>
                  </a:lnTo>
                  <a:lnTo>
                    <a:pt x="22" y="536"/>
                  </a:lnTo>
                  <a:lnTo>
                    <a:pt x="19" y="542"/>
                  </a:lnTo>
                  <a:lnTo>
                    <a:pt x="4" y="568"/>
                  </a:lnTo>
                  <a:lnTo>
                    <a:pt x="3" y="579"/>
                  </a:lnTo>
                  <a:lnTo>
                    <a:pt x="12" y="584"/>
                  </a:lnTo>
                  <a:lnTo>
                    <a:pt x="38" y="595"/>
                  </a:lnTo>
                  <a:lnTo>
                    <a:pt x="52" y="610"/>
                  </a:lnTo>
                  <a:lnTo>
                    <a:pt x="38" y="624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36" name="Freeform 14">
              <a:extLst>
                <a:ext uri="{FF2B5EF4-FFF2-40B4-BE49-F238E27FC236}">
                  <a16:creationId xmlns:a16="http://schemas.microsoft.com/office/drawing/2014/main" id="{729426E5-2F18-F6DC-4B55-27AF8E072C5E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2" y="2251"/>
              <a:ext cx="597" cy="698"/>
            </a:xfrm>
            <a:custGeom>
              <a:avLst/>
              <a:gdLst>
                <a:gd name="T0" fmla="*/ 57 w 600"/>
                <a:gd name="T1" fmla="*/ 0 h 703"/>
                <a:gd name="T2" fmla="*/ 32 w 600"/>
                <a:gd name="T3" fmla="*/ 15 h 703"/>
                <a:gd name="T4" fmla="*/ 9 w 600"/>
                <a:gd name="T5" fmla="*/ 40 h 703"/>
                <a:gd name="T6" fmla="*/ 9 w 600"/>
                <a:gd name="T7" fmla="*/ 49 h 703"/>
                <a:gd name="T8" fmla="*/ 28 w 600"/>
                <a:gd name="T9" fmla="*/ 52 h 703"/>
                <a:gd name="T10" fmla="*/ 31 w 600"/>
                <a:gd name="T11" fmla="*/ 62 h 703"/>
                <a:gd name="T12" fmla="*/ 1 w 600"/>
                <a:gd name="T13" fmla="*/ 70 h 703"/>
                <a:gd name="T14" fmla="*/ 2 w 600"/>
                <a:gd name="T15" fmla="*/ 71 h 703"/>
                <a:gd name="T16" fmla="*/ 12 w 600"/>
                <a:gd name="T17" fmla="*/ 78 h 703"/>
                <a:gd name="T18" fmla="*/ 13 w 600"/>
                <a:gd name="T19" fmla="*/ 88 h 703"/>
                <a:gd name="T20" fmla="*/ 0 w 600"/>
                <a:gd name="T21" fmla="*/ 103 h 703"/>
                <a:gd name="T22" fmla="*/ 1 w 600"/>
                <a:gd name="T23" fmla="*/ 107 h 703"/>
                <a:gd name="T24" fmla="*/ 11 w 600"/>
                <a:gd name="T25" fmla="*/ 115 h 703"/>
                <a:gd name="T26" fmla="*/ 9 w 600"/>
                <a:gd name="T27" fmla="*/ 163 h 703"/>
                <a:gd name="T28" fmla="*/ 32 w 600"/>
                <a:gd name="T29" fmla="*/ 180 h 703"/>
                <a:gd name="T30" fmla="*/ 42 w 600"/>
                <a:gd name="T31" fmla="*/ 195 h 703"/>
                <a:gd name="T32" fmla="*/ 39 w 600"/>
                <a:gd name="T33" fmla="*/ 202 h 703"/>
                <a:gd name="T34" fmla="*/ 76 w 600"/>
                <a:gd name="T35" fmla="*/ 243 h 703"/>
                <a:gd name="T36" fmla="*/ 76 w 600"/>
                <a:gd name="T37" fmla="*/ 281 h 703"/>
                <a:gd name="T38" fmla="*/ 99 w 600"/>
                <a:gd name="T39" fmla="*/ 281 h 703"/>
                <a:gd name="T40" fmla="*/ 112 w 600"/>
                <a:gd name="T41" fmla="*/ 286 h 703"/>
                <a:gd name="T42" fmla="*/ 144 w 600"/>
                <a:gd name="T43" fmla="*/ 295 h 703"/>
                <a:gd name="T44" fmla="*/ 169 w 600"/>
                <a:gd name="T45" fmla="*/ 312 h 703"/>
                <a:gd name="T46" fmla="*/ 189 w 600"/>
                <a:gd name="T47" fmla="*/ 320 h 703"/>
                <a:gd name="T48" fmla="*/ 196 w 600"/>
                <a:gd name="T49" fmla="*/ 335 h 703"/>
                <a:gd name="T50" fmla="*/ 206 w 600"/>
                <a:gd name="T51" fmla="*/ 335 h 703"/>
                <a:gd name="T52" fmla="*/ 225 w 600"/>
                <a:gd name="T53" fmla="*/ 343 h 703"/>
                <a:gd name="T54" fmla="*/ 243 w 600"/>
                <a:gd name="T55" fmla="*/ 344 h 703"/>
                <a:gd name="T56" fmla="*/ 255 w 600"/>
                <a:gd name="T57" fmla="*/ 360 h 703"/>
                <a:gd name="T58" fmla="*/ 253 w 600"/>
                <a:gd name="T59" fmla="*/ 364 h 703"/>
                <a:gd name="T60" fmla="*/ 270 w 600"/>
                <a:gd name="T61" fmla="*/ 368 h 703"/>
                <a:gd name="T62" fmla="*/ 292 w 600"/>
                <a:gd name="T63" fmla="*/ 395 h 703"/>
                <a:gd name="T64" fmla="*/ 310 w 600"/>
                <a:gd name="T65" fmla="*/ 397 h 703"/>
                <a:gd name="T66" fmla="*/ 319 w 600"/>
                <a:gd name="T67" fmla="*/ 408 h 703"/>
                <a:gd name="T68" fmla="*/ 347 w 600"/>
                <a:gd name="T69" fmla="*/ 406 h 703"/>
                <a:gd name="T70" fmla="*/ 358 w 600"/>
                <a:gd name="T71" fmla="*/ 415 h 703"/>
                <a:gd name="T72" fmla="*/ 373 w 600"/>
                <a:gd name="T73" fmla="*/ 416 h 703"/>
                <a:gd name="T74" fmla="*/ 426 w 600"/>
                <a:gd name="T75" fmla="*/ 443 h 703"/>
                <a:gd name="T76" fmla="*/ 444 w 600"/>
                <a:gd name="T77" fmla="*/ 448 h 703"/>
                <a:gd name="T78" fmla="*/ 461 w 600"/>
                <a:gd name="T79" fmla="*/ 449 h 703"/>
                <a:gd name="T80" fmla="*/ 469 w 600"/>
                <a:gd name="T81" fmla="*/ 435 h 703"/>
                <a:gd name="T82" fmla="*/ 486 w 600"/>
                <a:gd name="T83" fmla="*/ 433 h 703"/>
                <a:gd name="T84" fmla="*/ 492 w 600"/>
                <a:gd name="T85" fmla="*/ 428 h 703"/>
                <a:gd name="T86" fmla="*/ 496 w 600"/>
                <a:gd name="T87" fmla="*/ 428 h 703"/>
                <a:gd name="T88" fmla="*/ 498 w 600"/>
                <a:gd name="T89" fmla="*/ 457 h 703"/>
                <a:gd name="T90" fmla="*/ 522 w 600"/>
                <a:gd name="T91" fmla="*/ 472 h 703"/>
                <a:gd name="T92" fmla="*/ 533 w 600"/>
                <a:gd name="T93" fmla="*/ 492 h 703"/>
                <a:gd name="T94" fmla="*/ 550 w 600"/>
                <a:gd name="T95" fmla="*/ 496 h 703"/>
                <a:gd name="T96" fmla="*/ 553 w 600"/>
                <a:gd name="T97" fmla="*/ 525 h 703"/>
                <a:gd name="T98" fmla="*/ 577 w 600"/>
                <a:gd name="T99" fmla="*/ 551 h 703"/>
                <a:gd name="T100" fmla="*/ 574 w 600"/>
                <a:gd name="T101" fmla="*/ 562 h 703"/>
                <a:gd name="T102" fmla="*/ 567 w 600"/>
                <a:gd name="T103" fmla="*/ 573 h 703"/>
                <a:gd name="T104" fmla="*/ 564 w 600"/>
                <a:gd name="T105" fmla="*/ 586 h 703"/>
                <a:gd name="T106" fmla="*/ 543 w 600"/>
                <a:gd name="T107" fmla="*/ 604 h 703"/>
                <a:gd name="T108" fmla="*/ 511 w 600"/>
                <a:gd name="T109" fmla="*/ 605 h 703"/>
                <a:gd name="T110" fmla="*/ 494 w 600"/>
                <a:gd name="T111" fmla="*/ 617 h 703"/>
                <a:gd name="T112" fmla="*/ 490 w 600"/>
                <a:gd name="T113" fmla="*/ 618 h 703"/>
                <a:gd name="T114" fmla="*/ 493 w 600"/>
                <a:gd name="T115" fmla="*/ 628 h 703"/>
                <a:gd name="T116" fmla="*/ 478 w 600"/>
                <a:gd name="T117" fmla="*/ 629 h 703"/>
                <a:gd name="T118" fmla="*/ 476 w 600"/>
                <a:gd name="T119" fmla="*/ 644 h 703"/>
                <a:gd name="T120" fmla="*/ 488 w 600"/>
                <a:gd name="T121" fmla="*/ 657 h 703"/>
                <a:gd name="T122" fmla="*/ 494 w 600"/>
                <a:gd name="T123" fmla="*/ 662 h 703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0" t="0" r="r" b="b"/>
              <a:pathLst>
                <a:path w="600" h="703">
                  <a:moveTo>
                    <a:pt x="57" y="0"/>
                  </a:moveTo>
                  <a:lnTo>
                    <a:pt x="32" y="15"/>
                  </a:lnTo>
                  <a:lnTo>
                    <a:pt x="9" y="40"/>
                  </a:lnTo>
                  <a:lnTo>
                    <a:pt x="9" y="49"/>
                  </a:lnTo>
                  <a:lnTo>
                    <a:pt x="28" y="52"/>
                  </a:lnTo>
                  <a:lnTo>
                    <a:pt x="31" y="62"/>
                  </a:lnTo>
                  <a:lnTo>
                    <a:pt x="1" y="71"/>
                  </a:lnTo>
                  <a:lnTo>
                    <a:pt x="2" y="79"/>
                  </a:lnTo>
                  <a:lnTo>
                    <a:pt x="12" y="86"/>
                  </a:lnTo>
                  <a:lnTo>
                    <a:pt x="13" y="96"/>
                  </a:lnTo>
                  <a:lnTo>
                    <a:pt x="0" y="111"/>
                  </a:lnTo>
                  <a:lnTo>
                    <a:pt x="1" y="115"/>
                  </a:lnTo>
                  <a:lnTo>
                    <a:pt x="11" y="123"/>
                  </a:lnTo>
                  <a:lnTo>
                    <a:pt x="9" y="171"/>
                  </a:lnTo>
                  <a:lnTo>
                    <a:pt x="32" y="188"/>
                  </a:lnTo>
                  <a:lnTo>
                    <a:pt x="42" y="203"/>
                  </a:lnTo>
                  <a:lnTo>
                    <a:pt x="39" y="210"/>
                  </a:lnTo>
                  <a:lnTo>
                    <a:pt x="76" y="259"/>
                  </a:lnTo>
                  <a:lnTo>
                    <a:pt x="76" y="297"/>
                  </a:lnTo>
                  <a:lnTo>
                    <a:pt x="99" y="297"/>
                  </a:lnTo>
                  <a:lnTo>
                    <a:pt x="120" y="302"/>
                  </a:lnTo>
                  <a:lnTo>
                    <a:pt x="151" y="311"/>
                  </a:lnTo>
                  <a:lnTo>
                    <a:pt x="176" y="328"/>
                  </a:lnTo>
                  <a:lnTo>
                    <a:pt x="196" y="336"/>
                  </a:lnTo>
                  <a:lnTo>
                    <a:pt x="203" y="351"/>
                  </a:lnTo>
                  <a:lnTo>
                    <a:pt x="213" y="352"/>
                  </a:lnTo>
                  <a:lnTo>
                    <a:pt x="232" y="363"/>
                  </a:lnTo>
                  <a:lnTo>
                    <a:pt x="250" y="365"/>
                  </a:lnTo>
                  <a:lnTo>
                    <a:pt x="262" y="384"/>
                  </a:lnTo>
                  <a:lnTo>
                    <a:pt x="260" y="388"/>
                  </a:lnTo>
                  <a:lnTo>
                    <a:pt x="277" y="392"/>
                  </a:lnTo>
                  <a:lnTo>
                    <a:pt x="299" y="419"/>
                  </a:lnTo>
                  <a:lnTo>
                    <a:pt x="325" y="421"/>
                  </a:lnTo>
                  <a:lnTo>
                    <a:pt x="334" y="432"/>
                  </a:lnTo>
                  <a:lnTo>
                    <a:pt x="362" y="430"/>
                  </a:lnTo>
                  <a:lnTo>
                    <a:pt x="373" y="439"/>
                  </a:lnTo>
                  <a:lnTo>
                    <a:pt x="388" y="440"/>
                  </a:lnTo>
                  <a:lnTo>
                    <a:pt x="441" y="467"/>
                  </a:lnTo>
                  <a:lnTo>
                    <a:pt x="458" y="472"/>
                  </a:lnTo>
                  <a:lnTo>
                    <a:pt x="475" y="473"/>
                  </a:lnTo>
                  <a:lnTo>
                    <a:pt x="483" y="459"/>
                  </a:lnTo>
                  <a:lnTo>
                    <a:pt x="501" y="457"/>
                  </a:lnTo>
                  <a:lnTo>
                    <a:pt x="510" y="452"/>
                  </a:lnTo>
                  <a:lnTo>
                    <a:pt x="517" y="452"/>
                  </a:lnTo>
                  <a:lnTo>
                    <a:pt x="520" y="481"/>
                  </a:lnTo>
                  <a:lnTo>
                    <a:pt x="544" y="498"/>
                  </a:lnTo>
                  <a:lnTo>
                    <a:pt x="555" y="524"/>
                  </a:lnTo>
                  <a:lnTo>
                    <a:pt x="572" y="528"/>
                  </a:lnTo>
                  <a:lnTo>
                    <a:pt x="575" y="557"/>
                  </a:lnTo>
                  <a:lnTo>
                    <a:pt x="599" y="583"/>
                  </a:lnTo>
                  <a:lnTo>
                    <a:pt x="596" y="594"/>
                  </a:lnTo>
                  <a:lnTo>
                    <a:pt x="589" y="605"/>
                  </a:lnTo>
                  <a:lnTo>
                    <a:pt x="586" y="618"/>
                  </a:lnTo>
                  <a:lnTo>
                    <a:pt x="565" y="638"/>
                  </a:lnTo>
                  <a:lnTo>
                    <a:pt x="533" y="639"/>
                  </a:lnTo>
                  <a:lnTo>
                    <a:pt x="514" y="654"/>
                  </a:lnTo>
                  <a:lnTo>
                    <a:pt x="507" y="655"/>
                  </a:lnTo>
                  <a:lnTo>
                    <a:pt x="512" y="668"/>
                  </a:lnTo>
                  <a:lnTo>
                    <a:pt x="492" y="669"/>
                  </a:lnTo>
                  <a:lnTo>
                    <a:pt x="490" y="684"/>
                  </a:lnTo>
                  <a:lnTo>
                    <a:pt x="505" y="697"/>
                  </a:lnTo>
                  <a:lnTo>
                    <a:pt x="513" y="702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37" name="Freeform 15">
              <a:extLst>
                <a:ext uri="{FF2B5EF4-FFF2-40B4-BE49-F238E27FC236}">
                  <a16:creationId xmlns:a16="http://schemas.microsoft.com/office/drawing/2014/main" id="{707257D6-A646-325D-273F-72CD8CFA8C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708" y="2949"/>
              <a:ext cx="1219" cy="644"/>
            </a:xfrm>
            <a:custGeom>
              <a:avLst/>
              <a:gdLst>
                <a:gd name="T0" fmla="*/ 1210 w 1214"/>
                <a:gd name="T1" fmla="*/ 27 h 644"/>
                <a:gd name="T2" fmla="*/ 1191 w 1214"/>
                <a:gd name="T3" fmla="*/ 65 h 644"/>
                <a:gd name="T4" fmla="*/ 1226 w 1214"/>
                <a:gd name="T5" fmla="*/ 113 h 644"/>
                <a:gd name="T6" fmla="*/ 1208 w 1214"/>
                <a:gd name="T7" fmla="*/ 133 h 644"/>
                <a:gd name="T8" fmla="*/ 1207 w 1214"/>
                <a:gd name="T9" fmla="*/ 155 h 644"/>
                <a:gd name="T10" fmla="*/ 1215 w 1214"/>
                <a:gd name="T11" fmla="*/ 186 h 644"/>
                <a:gd name="T12" fmla="*/ 1230 w 1214"/>
                <a:gd name="T13" fmla="*/ 209 h 644"/>
                <a:gd name="T14" fmla="*/ 1257 w 1214"/>
                <a:gd name="T15" fmla="*/ 227 h 644"/>
                <a:gd name="T16" fmla="*/ 1245 w 1214"/>
                <a:gd name="T17" fmla="*/ 245 h 644"/>
                <a:gd name="T18" fmla="*/ 1182 w 1214"/>
                <a:gd name="T19" fmla="*/ 220 h 644"/>
                <a:gd name="T20" fmla="*/ 1161 w 1214"/>
                <a:gd name="T21" fmla="*/ 205 h 644"/>
                <a:gd name="T22" fmla="*/ 1121 w 1214"/>
                <a:gd name="T23" fmla="*/ 270 h 644"/>
                <a:gd name="T24" fmla="*/ 1077 w 1214"/>
                <a:gd name="T25" fmla="*/ 284 h 644"/>
                <a:gd name="T26" fmla="*/ 1073 w 1214"/>
                <a:gd name="T27" fmla="*/ 308 h 644"/>
                <a:gd name="T28" fmla="*/ 1039 w 1214"/>
                <a:gd name="T29" fmla="*/ 310 h 644"/>
                <a:gd name="T30" fmla="*/ 1003 w 1214"/>
                <a:gd name="T31" fmla="*/ 303 h 644"/>
                <a:gd name="T32" fmla="*/ 975 w 1214"/>
                <a:gd name="T33" fmla="*/ 314 h 644"/>
                <a:gd name="T34" fmla="*/ 959 w 1214"/>
                <a:gd name="T35" fmla="*/ 336 h 644"/>
                <a:gd name="T36" fmla="*/ 908 w 1214"/>
                <a:gd name="T37" fmla="*/ 333 h 644"/>
                <a:gd name="T38" fmla="*/ 867 w 1214"/>
                <a:gd name="T39" fmla="*/ 347 h 644"/>
                <a:gd name="T40" fmla="*/ 829 w 1214"/>
                <a:gd name="T41" fmla="*/ 366 h 644"/>
                <a:gd name="T42" fmla="*/ 836 w 1214"/>
                <a:gd name="T43" fmla="*/ 415 h 644"/>
                <a:gd name="T44" fmla="*/ 787 w 1214"/>
                <a:gd name="T45" fmla="*/ 444 h 644"/>
                <a:gd name="T46" fmla="*/ 751 w 1214"/>
                <a:gd name="T47" fmla="*/ 443 h 644"/>
                <a:gd name="T48" fmla="*/ 737 w 1214"/>
                <a:gd name="T49" fmla="*/ 471 h 644"/>
                <a:gd name="T50" fmla="*/ 700 w 1214"/>
                <a:gd name="T51" fmla="*/ 484 h 644"/>
                <a:gd name="T52" fmla="*/ 690 w 1214"/>
                <a:gd name="T53" fmla="*/ 506 h 644"/>
                <a:gd name="T54" fmla="*/ 649 w 1214"/>
                <a:gd name="T55" fmla="*/ 515 h 644"/>
                <a:gd name="T56" fmla="*/ 606 w 1214"/>
                <a:gd name="T57" fmla="*/ 511 h 644"/>
                <a:gd name="T58" fmla="*/ 581 w 1214"/>
                <a:gd name="T59" fmla="*/ 524 h 644"/>
                <a:gd name="T60" fmla="*/ 588 w 1214"/>
                <a:gd name="T61" fmla="*/ 539 h 644"/>
                <a:gd name="T62" fmla="*/ 581 w 1214"/>
                <a:gd name="T63" fmla="*/ 565 h 644"/>
                <a:gd name="T64" fmla="*/ 548 w 1214"/>
                <a:gd name="T65" fmla="*/ 576 h 644"/>
                <a:gd name="T66" fmla="*/ 525 w 1214"/>
                <a:gd name="T67" fmla="*/ 578 h 644"/>
                <a:gd name="T68" fmla="*/ 460 w 1214"/>
                <a:gd name="T69" fmla="*/ 639 h 644"/>
                <a:gd name="T70" fmla="*/ 414 w 1214"/>
                <a:gd name="T71" fmla="*/ 636 h 644"/>
                <a:gd name="T72" fmla="*/ 367 w 1214"/>
                <a:gd name="T73" fmla="*/ 622 h 644"/>
                <a:gd name="T74" fmla="*/ 328 w 1214"/>
                <a:gd name="T75" fmla="*/ 629 h 644"/>
                <a:gd name="T76" fmla="*/ 312 w 1214"/>
                <a:gd name="T77" fmla="*/ 611 h 644"/>
                <a:gd name="T78" fmla="*/ 288 w 1214"/>
                <a:gd name="T79" fmla="*/ 592 h 644"/>
                <a:gd name="T80" fmla="*/ 260 w 1214"/>
                <a:gd name="T81" fmla="*/ 554 h 644"/>
                <a:gd name="T82" fmla="*/ 272 w 1214"/>
                <a:gd name="T83" fmla="*/ 528 h 644"/>
                <a:gd name="T84" fmla="*/ 227 w 1214"/>
                <a:gd name="T85" fmla="*/ 519 h 644"/>
                <a:gd name="T86" fmla="*/ 205 w 1214"/>
                <a:gd name="T87" fmla="*/ 537 h 644"/>
                <a:gd name="T88" fmla="*/ 184 w 1214"/>
                <a:gd name="T89" fmla="*/ 547 h 644"/>
                <a:gd name="T90" fmla="*/ 178 w 1214"/>
                <a:gd name="T91" fmla="*/ 558 h 644"/>
                <a:gd name="T92" fmla="*/ 153 w 1214"/>
                <a:gd name="T93" fmla="*/ 559 h 644"/>
                <a:gd name="T94" fmla="*/ 133 w 1214"/>
                <a:gd name="T95" fmla="*/ 561 h 644"/>
                <a:gd name="T96" fmla="*/ 83 w 1214"/>
                <a:gd name="T97" fmla="*/ 574 h 644"/>
                <a:gd name="T98" fmla="*/ 51 w 1214"/>
                <a:gd name="T99" fmla="*/ 591 h 644"/>
                <a:gd name="T100" fmla="*/ 21 w 1214"/>
                <a:gd name="T101" fmla="*/ 600 h 644"/>
                <a:gd name="T102" fmla="*/ 0 w 1214"/>
                <a:gd name="T103" fmla="*/ 610 h 644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1214" h="644">
                  <a:moveTo>
                    <a:pt x="1167" y="0"/>
                  </a:moveTo>
                  <a:lnTo>
                    <a:pt x="1166" y="27"/>
                  </a:lnTo>
                  <a:lnTo>
                    <a:pt x="1148" y="46"/>
                  </a:lnTo>
                  <a:lnTo>
                    <a:pt x="1147" y="65"/>
                  </a:lnTo>
                  <a:lnTo>
                    <a:pt x="1185" y="101"/>
                  </a:lnTo>
                  <a:lnTo>
                    <a:pt x="1182" y="113"/>
                  </a:lnTo>
                  <a:lnTo>
                    <a:pt x="1175" y="122"/>
                  </a:lnTo>
                  <a:lnTo>
                    <a:pt x="1164" y="133"/>
                  </a:lnTo>
                  <a:lnTo>
                    <a:pt x="1155" y="144"/>
                  </a:lnTo>
                  <a:lnTo>
                    <a:pt x="1163" y="155"/>
                  </a:lnTo>
                  <a:lnTo>
                    <a:pt x="1162" y="178"/>
                  </a:lnTo>
                  <a:lnTo>
                    <a:pt x="1171" y="186"/>
                  </a:lnTo>
                  <a:lnTo>
                    <a:pt x="1174" y="201"/>
                  </a:lnTo>
                  <a:lnTo>
                    <a:pt x="1186" y="209"/>
                  </a:lnTo>
                  <a:lnTo>
                    <a:pt x="1194" y="219"/>
                  </a:lnTo>
                  <a:lnTo>
                    <a:pt x="1213" y="227"/>
                  </a:lnTo>
                  <a:lnTo>
                    <a:pt x="1209" y="237"/>
                  </a:lnTo>
                  <a:lnTo>
                    <a:pt x="1201" y="245"/>
                  </a:lnTo>
                  <a:lnTo>
                    <a:pt x="1158" y="216"/>
                  </a:lnTo>
                  <a:lnTo>
                    <a:pt x="1138" y="220"/>
                  </a:lnTo>
                  <a:lnTo>
                    <a:pt x="1135" y="209"/>
                  </a:lnTo>
                  <a:lnTo>
                    <a:pt x="1117" y="205"/>
                  </a:lnTo>
                  <a:lnTo>
                    <a:pt x="1111" y="219"/>
                  </a:lnTo>
                  <a:lnTo>
                    <a:pt x="1080" y="270"/>
                  </a:lnTo>
                  <a:lnTo>
                    <a:pt x="1050" y="274"/>
                  </a:lnTo>
                  <a:lnTo>
                    <a:pt x="1042" y="284"/>
                  </a:lnTo>
                  <a:lnTo>
                    <a:pt x="1035" y="294"/>
                  </a:lnTo>
                  <a:lnTo>
                    <a:pt x="1038" y="308"/>
                  </a:lnTo>
                  <a:lnTo>
                    <a:pt x="1033" y="316"/>
                  </a:lnTo>
                  <a:lnTo>
                    <a:pt x="1004" y="310"/>
                  </a:lnTo>
                  <a:lnTo>
                    <a:pt x="987" y="300"/>
                  </a:lnTo>
                  <a:lnTo>
                    <a:pt x="968" y="303"/>
                  </a:lnTo>
                  <a:lnTo>
                    <a:pt x="959" y="307"/>
                  </a:lnTo>
                  <a:lnTo>
                    <a:pt x="940" y="314"/>
                  </a:lnTo>
                  <a:lnTo>
                    <a:pt x="928" y="321"/>
                  </a:lnTo>
                  <a:lnTo>
                    <a:pt x="924" y="336"/>
                  </a:lnTo>
                  <a:lnTo>
                    <a:pt x="879" y="341"/>
                  </a:lnTo>
                  <a:lnTo>
                    <a:pt x="873" y="333"/>
                  </a:lnTo>
                  <a:lnTo>
                    <a:pt x="862" y="332"/>
                  </a:lnTo>
                  <a:lnTo>
                    <a:pt x="836" y="347"/>
                  </a:lnTo>
                  <a:lnTo>
                    <a:pt x="816" y="353"/>
                  </a:lnTo>
                  <a:lnTo>
                    <a:pt x="802" y="366"/>
                  </a:lnTo>
                  <a:lnTo>
                    <a:pt x="809" y="385"/>
                  </a:lnTo>
                  <a:lnTo>
                    <a:pt x="809" y="415"/>
                  </a:lnTo>
                  <a:lnTo>
                    <a:pt x="786" y="443"/>
                  </a:lnTo>
                  <a:lnTo>
                    <a:pt x="760" y="444"/>
                  </a:lnTo>
                  <a:lnTo>
                    <a:pt x="744" y="437"/>
                  </a:lnTo>
                  <a:lnTo>
                    <a:pt x="725" y="443"/>
                  </a:lnTo>
                  <a:lnTo>
                    <a:pt x="714" y="455"/>
                  </a:lnTo>
                  <a:lnTo>
                    <a:pt x="711" y="471"/>
                  </a:lnTo>
                  <a:lnTo>
                    <a:pt x="697" y="471"/>
                  </a:lnTo>
                  <a:lnTo>
                    <a:pt x="674" y="484"/>
                  </a:lnTo>
                  <a:lnTo>
                    <a:pt x="666" y="485"/>
                  </a:lnTo>
                  <a:lnTo>
                    <a:pt x="664" y="506"/>
                  </a:lnTo>
                  <a:lnTo>
                    <a:pt x="647" y="517"/>
                  </a:lnTo>
                  <a:lnTo>
                    <a:pt x="623" y="515"/>
                  </a:lnTo>
                  <a:lnTo>
                    <a:pt x="616" y="507"/>
                  </a:lnTo>
                  <a:lnTo>
                    <a:pt x="588" y="511"/>
                  </a:lnTo>
                  <a:lnTo>
                    <a:pt x="575" y="518"/>
                  </a:lnTo>
                  <a:lnTo>
                    <a:pt x="563" y="524"/>
                  </a:lnTo>
                  <a:lnTo>
                    <a:pt x="563" y="536"/>
                  </a:lnTo>
                  <a:lnTo>
                    <a:pt x="570" y="539"/>
                  </a:lnTo>
                  <a:lnTo>
                    <a:pt x="570" y="550"/>
                  </a:lnTo>
                  <a:lnTo>
                    <a:pt x="563" y="565"/>
                  </a:lnTo>
                  <a:lnTo>
                    <a:pt x="549" y="566"/>
                  </a:lnTo>
                  <a:lnTo>
                    <a:pt x="530" y="576"/>
                  </a:lnTo>
                  <a:lnTo>
                    <a:pt x="512" y="581"/>
                  </a:lnTo>
                  <a:lnTo>
                    <a:pt x="507" y="578"/>
                  </a:lnTo>
                  <a:lnTo>
                    <a:pt x="457" y="609"/>
                  </a:lnTo>
                  <a:lnTo>
                    <a:pt x="443" y="639"/>
                  </a:lnTo>
                  <a:lnTo>
                    <a:pt x="413" y="643"/>
                  </a:lnTo>
                  <a:lnTo>
                    <a:pt x="397" y="636"/>
                  </a:lnTo>
                  <a:lnTo>
                    <a:pt x="378" y="640"/>
                  </a:lnTo>
                  <a:lnTo>
                    <a:pt x="357" y="622"/>
                  </a:lnTo>
                  <a:lnTo>
                    <a:pt x="334" y="629"/>
                  </a:lnTo>
                  <a:lnTo>
                    <a:pt x="319" y="629"/>
                  </a:lnTo>
                  <a:lnTo>
                    <a:pt x="310" y="625"/>
                  </a:lnTo>
                  <a:lnTo>
                    <a:pt x="303" y="611"/>
                  </a:lnTo>
                  <a:lnTo>
                    <a:pt x="299" y="603"/>
                  </a:lnTo>
                  <a:lnTo>
                    <a:pt x="279" y="592"/>
                  </a:lnTo>
                  <a:lnTo>
                    <a:pt x="261" y="574"/>
                  </a:lnTo>
                  <a:lnTo>
                    <a:pt x="251" y="554"/>
                  </a:lnTo>
                  <a:lnTo>
                    <a:pt x="244" y="543"/>
                  </a:lnTo>
                  <a:lnTo>
                    <a:pt x="263" y="528"/>
                  </a:lnTo>
                  <a:lnTo>
                    <a:pt x="229" y="525"/>
                  </a:lnTo>
                  <a:lnTo>
                    <a:pt x="218" y="519"/>
                  </a:lnTo>
                  <a:lnTo>
                    <a:pt x="212" y="519"/>
                  </a:lnTo>
                  <a:lnTo>
                    <a:pt x="196" y="537"/>
                  </a:lnTo>
                  <a:lnTo>
                    <a:pt x="188" y="541"/>
                  </a:lnTo>
                  <a:lnTo>
                    <a:pt x="175" y="547"/>
                  </a:lnTo>
                  <a:lnTo>
                    <a:pt x="168" y="554"/>
                  </a:lnTo>
                  <a:lnTo>
                    <a:pt x="169" y="558"/>
                  </a:lnTo>
                  <a:lnTo>
                    <a:pt x="158" y="563"/>
                  </a:lnTo>
                  <a:lnTo>
                    <a:pt x="145" y="559"/>
                  </a:lnTo>
                  <a:lnTo>
                    <a:pt x="143" y="551"/>
                  </a:lnTo>
                  <a:lnTo>
                    <a:pt x="125" y="561"/>
                  </a:lnTo>
                  <a:lnTo>
                    <a:pt x="104" y="561"/>
                  </a:lnTo>
                  <a:lnTo>
                    <a:pt x="83" y="574"/>
                  </a:lnTo>
                  <a:lnTo>
                    <a:pt x="77" y="587"/>
                  </a:lnTo>
                  <a:lnTo>
                    <a:pt x="51" y="591"/>
                  </a:lnTo>
                  <a:lnTo>
                    <a:pt x="32" y="591"/>
                  </a:lnTo>
                  <a:lnTo>
                    <a:pt x="21" y="600"/>
                  </a:lnTo>
                  <a:lnTo>
                    <a:pt x="5" y="599"/>
                  </a:lnTo>
                  <a:lnTo>
                    <a:pt x="0" y="610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38" name="Freeform 16">
              <a:extLst>
                <a:ext uri="{FF2B5EF4-FFF2-40B4-BE49-F238E27FC236}">
                  <a16:creationId xmlns:a16="http://schemas.microsoft.com/office/drawing/2014/main" id="{1FCF4F5B-B389-7857-B9D6-B506D64DA8B1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7" y="3275"/>
              <a:ext cx="1161" cy="713"/>
            </a:xfrm>
            <a:custGeom>
              <a:avLst/>
              <a:gdLst>
                <a:gd name="T0" fmla="*/ 1101 w 1164"/>
                <a:gd name="T1" fmla="*/ 290 h 716"/>
                <a:gd name="T2" fmla="*/ 1072 w 1164"/>
                <a:gd name="T3" fmla="*/ 262 h 716"/>
                <a:gd name="T4" fmla="*/ 1069 w 1164"/>
                <a:gd name="T5" fmla="*/ 191 h 716"/>
                <a:gd name="T6" fmla="*/ 1053 w 1164"/>
                <a:gd name="T7" fmla="*/ 131 h 716"/>
                <a:gd name="T8" fmla="*/ 980 w 1164"/>
                <a:gd name="T9" fmla="*/ 66 h 716"/>
                <a:gd name="T10" fmla="*/ 936 w 1164"/>
                <a:gd name="T11" fmla="*/ 78 h 716"/>
                <a:gd name="T12" fmla="*/ 863 w 1164"/>
                <a:gd name="T13" fmla="*/ 47 h 716"/>
                <a:gd name="T14" fmla="*/ 799 w 1164"/>
                <a:gd name="T15" fmla="*/ 30 h 716"/>
                <a:gd name="T16" fmla="*/ 733 w 1164"/>
                <a:gd name="T17" fmla="*/ 9 h 716"/>
                <a:gd name="T18" fmla="*/ 699 w 1164"/>
                <a:gd name="T19" fmla="*/ 37 h 716"/>
                <a:gd name="T20" fmla="*/ 597 w 1164"/>
                <a:gd name="T21" fmla="*/ 37 h 716"/>
                <a:gd name="T22" fmla="*/ 540 w 1164"/>
                <a:gd name="T23" fmla="*/ 73 h 716"/>
                <a:gd name="T24" fmla="*/ 494 w 1164"/>
                <a:gd name="T25" fmla="*/ 115 h 716"/>
                <a:gd name="T26" fmla="*/ 496 w 1164"/>
                <a:gd name="T27" fmla="*/ 142 h 716"/>
                <a:gd name="T28" fmla="*/ 443 w 1164"/>
                <a:gd name="T29" fmla="*/ 183 h 716"/>
                <a:gd name="T30" fmla="*/ 430 w 1164"/>
                <a:gd name="T31" fmla="*/ 221 h 716"/>
                <a:gd name="T32" fmla="*/ 422 w 1164"/>
                <a:gd name="T33" fmla="*/ 275 h 716"/>
                <a:gd name="T34" fmla="*/ 433 w 1164"/>
                <a:gd name="T35" fmla="*/ 319 h 716"/>
                <a:gd name="T36" fmla="*/ 416 w 1164"/>
                <a:gd name="T37" fmla="*/ 355 h 716"/>
                <a:gd name="T38" fmla="*/ 435 w 1164"/>
                <a:gd name="T39" fmla="*/ 374 h 716"/>
                <a:gd name="T40" fmla="*/ 494 w 1164"/>
                <a:gd name="T41" fmla="*/ 389 h 716"/>
                <a:gd name="T42" fmla="*/ 540 w 1164"/>
                <a:gd name="T43" fmla="*/ 473 h 716"/>
                <a:gd name="T44" fmla="*/ 529 w 1164"/>
                <a:gd name="T45" fmla="*/ 516 h 716"/>
                <a:gd name="T46" fmla="*/ 527 w 1164"/>
                <a:gd name="T47" fmla="*/ 586 h 716"/>
                <a:gd name="T48" fmla="*/ 479 w 1164"/>
                <a:gd name="T49" fmla="*/ 629 h 716"/>
                <a:gd name="T50" fmla="*/ 482 w 1164"/>
                <a:gd name="T51" fmla="*/ 685 h 716"/>
                <a:gd name="T52" fmla="*/ 407 w 1164"/>
                <a:gd name="T53" fmla="*/ 688 h 716"/>
                <a:gd name="T54" fmla="*/ 328 w 1164"/>
                <a:gd name="T55" fmla="*/ 681 h 716"/>
                <a:gd name="T56" fmla="*/ 254 w 1164"/>
                <a:gd name="T57" fmla="*/ 652 h 716"/>
                <a:gd name="T58" fmla="*/ 170 w 1164"/>
                <a:gd name="T59" fmla="*/ 619 h 716"/>
                <a:gd name="T60" fmla="*/ 129 w 1164"/>
                <a:gd name="T61" fmla="*/ 600 h 716"/>
                <a:gd name="T62" fmla="*/ 92 w 1164"/>
                <a:gd name="T63" fmla="*/ 596 h 716"/>
                <a:gd name="T64" fmla="*/ 49 w 1164"/>
                <a:gd name="T65" fmla="*/ 563 h 716"/>
                <a:gd name="T66" fmla="*/ 42 w 1164"/>
                <a:gd name="T67" fmla="*/ 453 h 716"/>
                <a:gd name="T68" fmla="*/ 62 w 1164"/>
                <a:gd name="T69" fmla="*/ 378 h 716"/>
                <a:gd name="T70" fmla="*/ 110 w 1164"/>
                <a:gd name="T71" fmla="*/ 286 h 716"/>
                <a:gd name="T72" fmla="*/ 69 w 1164"/>
                <a:gd name="T73" fmla="*/ 257 h 716"/>
                <a:gd name="T74" fmla="*/ 47 w 1164"/>
                <a:gd name="T75" fmla="*/ 217 h 716"/>
                <a:gd name="T76" fmla="*/ 84 w 1164"/>
                <a:gd name="T77" fmla="*/ 134 h 716"/>
                <a:gd name="T78" fmla="*/ 125 w 1164"/>
                <a:gd name="T79" fmla="*/ 99 h 716"/>
                <a:gd name="T80" fmla="*/ 152 w 1164"/>
                <a:gd name="T81" fmla="*/ 39 h 716"/>
                <a:gd name="T82" fmla="*/ 76 w 1164"/>
                <a:gd name="T83" fmla="*/ 28 h 716"/>
                <a:gd name="T84" fmla="*/ 16 w 1164"/>
                <a:gd name="T85" fmla="*/ 13 h 71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1164" h="716">
                  <a:moveTo>
                    <a:pt x="1163" y="283"/>
                  </a:moveTo>
                  <a:lnTo>
                    <a:pt x="1133" y="292"/>
                  </a:lnTo>
                  <a:lnTo>
                    <a:pt x="1122" y="298"/>
                  </a:lnTo>
                  <a:lnTo>
                    <a:pt x="1104" y="291"/>
                  </a:lnTo>
                  <a:lnTo>
                    <a:pt x="1093" y="291"/>
                  </a:lnTo>
                  <a:lnTo>
                    <a:pt x="1093" y="270"/>
                  </a:lnTo>
                  <a:lnTo>
                    <a:pt x="1083" y="257"/>
                  </a:lnTo>
                  <a:lnTo>
                    <a:pt x="1090" y="224"/>
                  </a:lnTo>
                  <a:lnTo>
                    <a:pt x="1090" y="199"/>
                  </a:lnTo>
                  <a:lnTo>
                    <a:pt x="1096" y="163"/>
                  </a:lnTo>
                  <a:lnTo>
                    <a:pt x="1101" y="154"/>
                  </a:lnTo>
                  <a:lnTo>
                    <a:pt x="1074" y="139"/>
                  </a:lnTo>
                  <a:lnTo>
                    <a:pt x="1024" y="85"/>
                  </a:lnTo>
                  <a:lnTo>
                    <a:pt x="1013" y="73"/>
                  </a:lnTo>
                  <a:lnTo>
                    <a:pt x="1001" y="66"/>
                  </a:lnTo>
                  <a:lnTo>
                    <a:pt x="991" y="72"/>
                  </a:lnTo>
                  <a:lnTo>
                    <a:pt x="967" y="78"/>
                  </a:lnTo>
                  <a:lnTo>
                    <a:pt x="950" y="78"/>
                  </a:lnTo>
                  <a:lnTo>
                    <a:pt x="939" y="62"/>
                  </a:lnTo>
                  <a:lnTo>
                    <a:pt x="905" y="47"/>
                  </a:lnTo>
                  <a:lnTo>
                    <a:pt x="877" y="47"/>
                  </a:lnTo>
                  <a:lnTo>
                    <a:pt x="851" y="62"/>
                  </a:lnTo>
                  <a:lnTo>
                    <a:pt x="830" y="55"/>
                  </a:lnTo>
                  <a:lnTo>
                    <a:pt x="813" y="30"/>
                  </a:lnTo>
                  <a:lnTo>
                    <a:pt x="796" y="19"/>
                  </a:lnTo>
                  <a:lnTo>
                    <a:pt x="768" y="13"/>
                  </a:lnTo>
                  <a:lnTo>
                    <a:pt x="747" y="9"/>
                  </a:lnTo>
                  <a:lnTo>
                    <a:pt x="727" y="15"/>
                  </a:lnTo>
                  <a:lnTo>
                    <a:pt x="724" y="32"/>
                  </a:lnTo>
                  <a:lnTo>
                    <a:pt x="713" y="37"/>
                  </a:lnTo>
                  <a:lnTo>
                    <a:pt x="693" y="25"/>
                  </a:lnTo>
                  <a:lnTo>
                    <a:pt x="675" y="25"/>
                  </a:lnTo>
                  <a:lnTo>
                    <a:pt x="611" y="37"/>
                  </a:lnTo>
                  <a:lnTo>
                    <a:pt x="581" y="29"/>
                  </a:lnTo>
                  <a:lnTo>
                    <a:pt x="558" y="58"/>
                  </a:lnTo>
                  <a:lnTo>
                    <a:pt x="547" y="73"/>
                  </a:lnTo>
                  <a:lnTo>
                    <a:pt x="535" y="87"/>
                  </a:lnTo>
                  <a:lnTo>
                    <a:pt x="531" y="107"/>
                  </a:lnTo>
                  <a:lnTo>
                    <a:pt x="501" y="115"/>
                  </a:lnTo>
                  <a:lnTo>
                    <a:pt x="505" y="131"/>
                  </a:lnTo>
                  <a:lnTo>
                    <a:pt x="509" y="140"/>
                  </a:lnTo>
                  <a:lnTo>
                    <a:pt x="503" y="150"/>
                  </a:lnTo>
                  <a:lnTo>
                    <a:pt x="478" y="158"/>
                  </a:lnTo>
                  <a:lnTo>
                    <a:pt x="456" y="172"/>
                  </a:lnTo>
                  <a:lnTo>
                    <a:pt x="450" y="191"/>
                  </a:lnTo>
                  <a:lnTo>
                    <a:pt x="448" y="199"/>
                  </a:lnTo>
                  <a:lnTo>
                    <a:pt x="447" y="221"/>
                  </a:lnTo>
                  <a:lnTo>
                    <a:pt x="437" y="229"/>
                  </a:lnTo>
                  <a:lnTo>
                    <a:pt x="441" y="247"/>
                  </a:lnTo>
                  <a:lnTo>
                    <a:pt x="433" y="264"/>
                  </a:lnTo>
                  <a:lnTo>
                    <a:pt x="429" y="283"/>
                  </a:lnTo>
                  <a:lnTo>
                    <a:pt x="430" y="299"/>
                  </a:lnTo>
                  <a:lnTo>
                    <a:pt x="434" y="323"/>
                  </a:lnTo>
                  <a:lnTo>
                    <a:pt x="440" y="327"/>
                  </a:lnTo>
                  <a:lnTo>
                    <a:pt x="438" y="347"/>
                  </a:lnTo>
                  <a:lnTo>
                    <a:pt x="430" y="355"/>
                  </a:lnTo>
                  <a:lnTo>
                    <a:pt x="423" y="368"/>
                  </a:lnTo>
                  <a:lnTo>
                    <a:pt x="422" y="387"/>
                  </a:lnTo>
                  <a:lnTo>
                    <a:pt x="434" y="399"/>
                  </a:lnTo>
                  <a:lnTo>
                    <a:pt x="442" y="390"/>
                  </a:lnTo>
                  <a:lnTo>
                    <a:pt x="468" y="408"/>
                  </a:lnTo>
                  <a:lnTo>
                    <a:pt x="489" y="401"/>
                  </a:lnTo>
                  <a:lnTo>
                    <a:pt x="501" y="405"/>
                  </a:lnTo>
                  <a:lnTo>
                    <a:pt x="514" y="425"/>
                  </a:lnTo>
                  <a:lnTo>
                    <a:pt x="547" y="469"/>
                  </a:lnTo>
                  <a:lnTo>
                    <a:pt x="547" y="489"/>
                  </a:lnTo>
                  <a:lnTo>
                    <a:pt x="524" y="497"/>
                  </a:lnTo>
                  <a:lnTo>
                    <a:pt x="528" y="512"/>
                  </a:lnTo>
                  <a:lnTo>
                    <a:pt x="536" y="532"/>
                  </a:lnTo>
                  <a:lnTo>
                    <a:pt x="553" y="553"/>
                  </a:lnTo>
                  <a:lnTo>
                    <a:pt x="547" y="572"/>
                  </a:lnTo>
                  <a:lnTo>
                    <a:pt x="534" y="605"/>
                  </a:lnTo>
                  <a:lnTo>
                    <a:pt x="534" y="620"/>
                  </a:lnTo>
                  <a:lnTo>
                    <a:pt x="510" y="631"/>
                  </a:lnTo>
                  <a:lnTo>
                    <a:pt x="486" y="653"/>
                  </a:lnTo>
                  <a:lnTo>
                    <a:pt x="479" y="676"/>
                  </a:lnTo>
                  <a:lnTo>
                    <a:pt x="479" y="687"/>
                  </a:lnTo>
                  <a:lnTo>
                    <a:pt x="489" y="709"/>
                  </a:lnTo>
                  <a:lnTo>
                    <a:pt x="479" y="715"/>
                  </a:lnTo>
                  <a:lnTo>
                    <a:pt x="423" y="715"/>
                  </a:lnTo>
                  <a:lnTo>
                    <a:pt x="414" y="712"/>
                  </a:lnTo>
                  <a:lnTo>
                    <a:pt x="365" y="712"/>
                  </a:lnTo>
                  <a:lnTo>
                    <a:pt x="355" y="707"/>
                  </a:lnTo>
                  <a:lnTo>
                    <a:pt x="335" y="705"/>
                  </a:lnTo>
                  <a:lnTo>
                    <a:pt x="313" y="701"/>
                  </a:lnTo>
                  <a:lnTo>
                    <a:pt x="294" y="686"/>
                  </a:lnTo>
                  <a:lnTo>
                    <a:pt x="261" y="676"/>
                  </a:lnTo>
                  <a:lnTo>
                    <a:pt x="212" y="678"/>
                  </a:lnTo>
                  <a:lnTo>
                    <a:pt x="194" y="660"/>
                  </a:lnTo>
                  <a:lnTo>
                    <a:pt x="170" y="643"/>
                  </a:lnTo>
                  <a:lnTo>
                    <a:pt x="158" y="638"/>
                  </a:lnTo>
                  <a:lnTo>
                    <a:pt x="133" y="637"/>
                  </a:lnTo>
                  <a:lnTo>
                    <a:pt x="129" y="624"/>
                  </a:lnTo>
                  <a:lnTo>
                    <a:pt x="117" y="628"/>
                  </a:lnTo>
                  <a:lnTo>
                    <a:pt x="100" y="628"/>
                  </a:lnTo>
                  <a:lnTo>
                    <a:pt x="92" y="620"/>
                  </a:lnTo>
                  <a:lnTo>
                    <a:pt x="95" y="606"/>
                  </a:lnTo>
                  <a:lnTo>
                    <a:pt x="62" y="579"/>
                  </a:lnTo>
                  <a:lnTo>
                    <a:pt x="49" y="579"/>
                  </a:lnTo>
                  <a:lnTo>
                    <a:pt x="28" y="541"/>
                  </a:lnTo>
                  <a:lnTo>
                    <a:pt x="20" y="493"/>
                  </a:lnTo>
                  <a:lnTo>
                    <a:pt x="42" y="469"/>
                  </a:lnTo>
                  <a:lnTo>
                    <a:pt x="35" y="451"/>
                  </a:lnTo>
                  <a:lnTo>
                    <a:pt x="24" y="432"/>
                  </a:lnTo>
                  <a:lnTo>
                    <a:pt x="62" y="394"/>
                  </a:lnTo>
                  <a:lnTo>
                    <a:pt x="80" y="393"/>
                  </a:lnTo>
                  <a:lnTo>
                    <a:pt x="77" y="340"/>
                  </a:lnTo>
                  <a:lnTo>
                    <a:pt x="110" y="294"/>
                  </a:lnTo>
                  <a:lnTo>
                    <a:pt x="100" y="269"/>
                  </a:lnTo>
                  <a:lnTo>
                    <a:pt x="92" y="259"/>
                  </a:lnTo>
                  <a:lnTo>
                    <a:pt x="69" y="265"/>
                  </a:lnTo>
                  <a:lnTo>
                    <a:pt x="50" y="262"/>
                  </a:lnTo>
                  <a:lnTo>
                    <a:pt x="35" y="242"/>
                  </a:lnTo>
                  <a:lnTo>
                    <a:pt x="47" y="225"/>
                  </a:lnTo>
                  <a:lnTo>
                    <a:pt x="67" y="184"/>
                  </a:lnTo>
                  <a:lnTo>
                    <a:pt x="69" y="161"/>
                  </a:lnTo>
                  <a:lnTo>
                    <a:pt x="84" y="142"/>
                  </a:lnTo>
                  <a:lnTo>
                    <a:pt x="110" y="131"/>
                  </a:lnTo>
                  <a:lnTo>
                    <a:pt x="129" y="126"/>
                  </a:lnTo>
                  <a:lnTo>
                    <a:pt x="125" y="99"/>
                  </a:lnTo>
                  <a:lnTo>
                    <a:pt x="138" y="78"/>
                  </a:lnTo>
                  <a:lnTo>
                    <a:pt x="152" y="67"/>
                  </a:lnTo>
                  <a:lnTo>
                    <a:pt x="152" y="39"/>
                  </a:lnTo>
                  <a:lnTo>
                    <a:pt x="126" y="33"/>
                  </a:lnTo>
                  <a:lnTo>
                    <a:pt x="109" y="30"/>
                  </a:lnTo>
                  <a:lnTo>
                    <a:pt x="76" y="28"/>
                  </a:lnTo>
                  <a:lnTo>
                    <a:pt x="69" y="21"/>
                  </a:lnTo>
                  <a:lnTo>
                    <a:pt x="35" y="21"/>
                  </a:lnTo>
                  <a:lnTo>
                    <a:pt x="16" y="13"/>
                  </a:lnTo>
                  <a:lnTo>
                    <a:pt x="0" y="0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39" name="Freeform 17">
              <a:extLst>
                <a:ext uri="{FF2B5EF4-FFF2-40B4-BE49-F238E27FC236}">
                  <a16:creationId xmlns:a16="http://schemas.microsoft.com/office/drawing/2014/main" id="{44A03062-9F2C-A1AD-8BD3-166B6371964B}"/>
                </a:ext>
              </a:extLst>
            </p:cNvPr>
            <p:cNvSpPr>
              <a:spLocks/>
            </p:cNvSpPr>
            <p:nvPr/>
          </p:nvSpPr>
          <p:spPr bwMode="auto">
            <a:xfrm>
              <a:off x="767" y="2437"/>
              <a:ext cx="912" cy="830"/>
            </a:xfrm>
            <a:custGeom>
              <a:avLst/>
              <a:gdLst>
                <a:gd name="T0" fmla="*/ 742 w 908"/>
                <a:gd name="T1" fmla="*/ 819 h 828"/>
                <a:gd name="T2" fmla="*/ 756 w 908"/>
                <a:gd name="T3" fmla="*/ 781 h 828"/>
                <a:gd name="T4" fmla="*/ 759 w 908"/>
                <a:gd name="T5" fmla="*/ 748 h 828"/>
                <a:gd name="T6" fmla="*/ 795 w 908"/>
                <a:gd name="T7" fmla="*/ 700 h 828"/>
                <a:gd name="T8" fmla="*/ 828 w 908"/>
                <a:gd name="T9" fmla="*/ 700 h 828"/>
                <a:gd name="T10" fmla="*/ 864 w 908"/>
                <a:gd name="T11" fmla="*/ 707 h 828"/>
                <a:gd name="T12" fmla="*/ 903 w 908"/>
                <a:gd name="T13" fmla="*/ 729 h 828"/>
                <a:gd name="T14" fmla="*/ 931 w 908"/>
                <a:gd name="T15" fmla="*/ 722 h 828"/>
                <a:gd name="T16" fmla="*/ 942 w 908"/>
                <a:gd name="T17" fmla="*/ 700 h 828"/>
                <a:gd name="T18" fmla="*/ 916 w 908"/>
                <a:gd name="T19" fmla="*/ 665 h 828"/>
                <a:gd name="T20" fmla="*/ 887 w 908"/>
                <a:gd name="T21" fmla="*/ 680 h 828"/>
                <a:gd name="T22" fmla="*/ 851 w 908"/>
                <a:gd name="T23" fmla="*/ 685 h 828"/>
                <a:gd name="T24" fmla="*/ 841 w 908"/>
                <a:gd name="T25" fmla="*/ 651 h 828"/>
                <a:gd name="T26" fmla="*/ 772 w 908"/>
                <a:gd name="T27" fmla="*/ 647 h 828"/>
                <a:gd name="T28" fmla="*/ 729 w 908"/>
                <a:gd name="T29" fmla="*/ 655 h 828"/>
                <a:gd name="T30" fmla="*/ 718 w 908"/>
                <a:gd name="T31" fmla="*/ 663 h 828"/>
                <a:gd name="T32" fmla="*/ 662 w 908"/>
                <a:gd name="T33" fmla="*/ 670 h 828"/>
                <a:gd name="T34" fmla="*/ 639 w 908"/>
                <a:gd name="T35" fmla="*/ 662 h 828"/>
                <a:gd name="T36" fmla="*/ 618 w 908"/>
                <a:gd name="T37" fmla="*/ 645 h 828"/>
                <a:gd name="T38" fmla="*/ 506 w 908"/>
                <a:gd name="T39" fmla="*/ 618 h 828"/>
                <a:gd name="T40" fmla="*/ 467 w 908"/>
                <a:gd name="T41" fmla="*/ 587 h 828"/>
                <a:gd name="T42" fmla="*/ 461 w 908"/>
                <a:gd name="T43" fmla="*/ 552 h 828"/>
                <a:gd name="T44" fmla="*/ 456 w 908"/>
                <a:gd name="T45" fmla="*/ 534 h 828"/>
                <a:gd name="T46" fmla="*/ 468 w 908"/>
                <a:gd name="T47" fmla="*/ 503 h 828"/>
                <a:gd name="T48" fmla="*/ 458 w 908"/>
                <a:gd name="T49" fmla="*/ 459 h 828"/>
                <a:gd name="T50" fmla="*/ 438 w 908"/>
                <a:gd name="T51" fmla="*/ 443 h 828"/>
                <a:gd name="T52" fmla="*/ 429 w 908"/>
                <a:gd name="T53" fmla="*/ 412 h 828"/>
                <a:gd name="T54" fmla="*/ 451 w 908"/>
                <a:gd name="T55" fmla="*/ 395 h 828"/>
                <a:gd name="T56" fmla="*/ 449 w 908"/>
                <a:gd name="T57" fmla="*/ 330 h 828"/>
                <a:gd name="T58" fmla="*/ 454 w 908"/>
                <a:gd name="T59" fmla="*/ 273 h 828"/>
                <a:gd name="T60" fmla="*/ 461 w 908"/>
                <a:gd name="T61" fmla="*/ 226 h 828"/>
                <a:gd name="T62" fmla="*/ 515 w 908"/>
                <a:gd name="T63" fmla="*/ 226 h 828"/>
                <a:gd name="T64" fmla="*/ 564 w 908"/>
                <a:gd name="T65" fmla="*/ 245 h 828"/>
                <a:gd name="T66" fmla="*/ 599 w 908"/>
                <a:gd name="T67" fmla="*/ 273 h 828"/>
                <a:gd name="T68" fmla="*/ 612 w 908"/>
                <a:gd name="T69" fmla="*/ 249 h 828"/>
                <a:gd name="T70" fmla="*/ 625 w 908"/>
                <a:gd name="T71" fmla="*/ 196 h 828"/>
                <a:gd name="T72" fmla="*/ 592 w 908"/>
                <a:gd name="T73" fmla="*/ 164 h 828"/>
                <a:gd name="T74" fmla="*/ 580 w 908"/>
                <a:gd name="T75" fmla="*/ 153 h 828"/>
                <a:gd name="T76" fmla="*/ 526 w 908"/>
                <a:gd name="T77" fmla="*/ 127 h 828"/>
                <a:gd name="T78" fmla="*/ 489 w 908"/>
                <a:gd name="T79" fmla="*/ 93 h 828"/>
                <a:gd name="T80" fmla="*/ 457 w 908"/>
                <a:gd name="T81" fmla="*/ 78 h 828"/>
                <a:gd name="T82" fmla="*/ 453 w 908"/>
                <a:gd name="T83" fmla="*/ 118 h 828"/>
                <a:gd name="T84" fmla="*/ 401 w 908"/>
                <a:gd name="T85" fmla="*/ 131 h 828"/>
                <a:gd name="T86" fmla="*/ 349 w 908"/>
                <a:gd name="T87" fmla="*/ 137 h 828"/>
                <a:gd name="T88" fmla="*/ 339 w 908"/>
                <a:gd name="T89" fmla="*/ 147 h 828"/>
                <a:gd name="T90" fmla="*/ 272 w 908"/>
                <a:gd name="T91" fmla="*/ 178 h 828"/>
                <a:gd name="T92" fmla="*/ 231 w 908"/>
                <a:gd name="T93" fmla="*/ 170 h 828"/>
                <a:gd name="T94" fmla="*/ 205 w 908"/>
                <a:gd name="T95" fmla="*/ 186 h 828"/>
                <a:gd name="T96" fmla="*/ 182 w 908"/>
                <a:gd name="T97" fmla="*/ 159 h 828"/>
                <a:gd name="T98" fmla="*/ 193 w 908"/>
                <a:gd name="T99" fmla="*/ 115 h 828"/>
                <a:gd name="T100" fmla="*/ 161 w 908"/>
                <a:gd name="T101" fmla="*/ 137 h 828"/>
                <a:gd name="T102" fmla="*/ 148 w 908"/>
                <a:gd name="T103" fmla="*/ 112 h 828"/>
                <a:gd name="T104" fmla="*/ 110 w 908"/>
                <a:gd name="T105" fmla="*/ 119 h 828"/>
                <a:gd name="T106" fmla="*/ 88 w 908"/>
                <a:gd name="T107" fmla="*/ 111 h 828"/>
                <a:gd name="T108" fmla="*/ 78 w 908"/>
                <a:gd name="T109" fmla="*/ 103 h 828"/>
                <a:gd name="T110" fmla="*/ 53 w 908"/>
                <a:gd name="T111" fmla="*/ 92 h 828"/>
                <a:gd name="T112" fmla="*/ 52 w 908"/>
                <a:gd name="T113" fmla="*/ 60 h 828"/>
                <a:gd name="T114" fmla="*/ 20 w 908"/>
                <a:gd name="T115" fmla="*/ 71 h 828"/>
                <a:gd name="T116" fmla="*/ 26 w 908"/>
                <a:gd name="T117" fmla="*/ 46 h 828"/>
                <a:gd name="T118" fmla="*/ 14 w 908"/>
                <a:gd name="T119" fmla="*/ 27 h 828"/>
                <a:gd name="T120" fmla="*/ 0 w 908"/>
                <a:gd name="T121" fmla="*/ 0 h 828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</a:gdLst>
              <a:ahLst/>
              <a:cxnLst>
                <a:cxn ang="T122">
                  <a:pos x="T0" y="T1"/>
                </a:cxn>
                <a:cxn ang="T123">
                  <a:pos x="T2" y="T3"/>
                </a:cxn>
                <a:cxn ang="T124">
                  <a:pos x="T4" y="T5"/>
                </a:cxn>
                <a:cxn ang="T125">
                  <a:pos x="T6" y="T7"/>
                </a:cxn>
                <a:cxn ang="T126">
                  <a:pos x="T8" y="T9"/>
                </a:cxn>
                <a:cxn ang="T127">
                  <a:pos x="T10" y="T11"/>
                </a:cxn>
                <a:cxn ang="T128">
                  <a:pos x="T12" y="T13"/>
                </a:cxn>
                <a:cxn ang="T129">
                  <a:pos x="T14" y="T15"/>
                </a:cxn>
                <a:cxn ang="T130">
                  <a:pos x="T16" y="T17"/>
                </a:cxn>
                <a:cxn ang="T131">
                  <a:pos x="T18" y="T19"/>
                </a:cxn>
                <a:cxn ang="T132">
                  <a:pos x="T20" y="T21"/>
                </a:cxn>
                <a:cxn ang="T133">
                  <a:pos x="T22" y="T23"/>
                </a:cxn>
                <a:cxn ang="T134">
                  <a:pos x="T24" y="T25"/>
                </a:cxn>
                <a:cxn ang="T135">
                  <a:pos x="T26" y="T27"/>
                </a:cxn>
                <a:cxn ang="T136">
                  <a:pos x="T28" y="T29"/>
                </a:cxn>
                <a:cxn ang="T137">
                  <a:pos x="T30" y="T31"/>
                </a:cxn>
                <a:cxn ang="T138">
                  <a:pos x="T32" y="T33"/>
                </a:cxn>
                <a:cxn ang="T139">
                  <a:pos x="T34" y="T35"/>
                </a:cxn>
                <a:cxn ang="T140">
                  <a:pos x="T36" y="T37"/>
                </a:cxn>
                <a:cxn ang="T141">
                  <a:pos x="T38" y="T39"/>
                </a:cxn>
                <a:cxn ang="T142">
                  <a:pos x="T40" y="T41"/>
                </a:cxn>
                <a:cxn ang="T143">
                  <a:pos x="T42" y="T43"/>
                </a:cxn>
                <a:cxn ang="T144">
                  <a:pos x="T44" y="T45"/>
                </a:cxn>
                <a:cxn ang="T145">
                  <a:pos x="T46" y="T47"/>
                </a:cxn>
                <a:cxn ang="T146">
                  <a:pos x="T48" y="T49"/>
                </a:cxn>
                <a:cxn ang="T147">
                  <a:pos x="T50" y="T51"/>
                </a:cxn>
                <a:cxn ang="T148">
                  <a:pos x="T52" y="T53"/>
                </a:cxn>
                <a:cxn ang="T149">
                  <a:pos x="T54" y="T55"/>
                </a:cxn>
                <a:cxn ang="T150">
                  <a:pos x="T56" y="T57"/>
                </a:cxn>
                <a:cxn ang="T151">
                  <a:pos x="T58" y="T59"/>
                </a:cxn>
                <a:cxn ang="T152">
                  <a:pos x="T60" y="T61"/>
                </a:cxn>
                <a:cxn ang="T153">
                  <a:pos x="T62" y="T63"/>
                </a:cxn>
                <a:cxn ang="T154">
                  <a:pos x="T64" y="T65"/>
                </a:cxn>
                <a:cxn ang="T155">
                  <a:pos x="T66" y="T67"/>
                </a:cxn>
                <a:cxn ang="T156">
                  <a:pos x="T68" y="T69"/>
                </a:cxn>
                <a:cxn ang="T157">
                  <a:pos x="T70" y="T71"/>
                </a:cxn>
                <a:cxn ang="T158">
                  <a:pos x="T72" y="T73"/>
                </a:cxn>
                <a:cxn ang="T159">
                  <a:pos x="T74" y="T75"/>
                </a:cxn>
                <a:cxn ang="T160">
                  <a:pos x="T76" y="T77"/>
                </a:cxn>
                <a:cxn ang="T161">
                  <a:pos x="T78" y="T79"/>
                </a:cxn>
                <a:cxn ang="T162">
                  <a:pos x="T80" y="T81"/>
                </a:cxn>
                <a:cxn ang="T163">
                  <a:pos x="T82" y="T83"/>
                </a:cxn>
                <a:cxn ang="T164">
                  <a:pos x="T84" y="T85"/>
                </a:cxn>
                <a:cxn ang="T165">
                  <a:pos x="T86" y="T87"/>
                </a:cxn>
                <a:cxn ang="T166">
                  <a:pos x="T88" y="T89"/>
                </a:cxn>
                <a:cxn ang="T167">
                  <a:pos x="T90" y="T91"/>
                </a:cxn>
                <a:cxn ang="T168">
                  <a:pos x="T92" y="T93"/>
                </a:cxn>
                <a:cxn ang="T169">
                  <a:pos x="T94" y="T95"/>
                </a:cxn>
                <a:cxn ang="T170">
                  <a:pos x="T96" y="T97"/>
                </a:cxn>
                <a:cxn ang="T171">
                  <a:pos x="T98" y="T99"/>
                </a:cxn>
                <a:cxn ang="T172">
                  <a:pos x="T100" y="T101"/>
                </a:cxn>
                <a:cxn ang="T173">
                  <a:pos x="T102" y="T103"/>
                </a:cxn>
                <a:cxn ang="T174">
                  <a:pos x="T104" y="T105"/>
                </a:cxn>
                <a:cxn ang="T175">
                  <a:pos x="T106" y="T107"/>
                </a:cxn>
                <a:cxn ang="T176">
                  <a:pos x="T108" y="T109"/>
                </a:cxn>
                <a:cxn ang="T177">
                  <a:pos x="T110" y="T111"/>
                </a:cxn>
                <a:cxn ang="T178">
                  <a:pos x="T112" y="T113"/>
                </a:cxn>
                <a:cxn ang="T179">
                  <a:pos x="T114" y="T115"/>
                </a:cxn>
                <a:cxn ang="T180">
                  <a:pos x="T116" y="T117"/>
                </a:cxn>
                <a:cxn ang="T181">
                  <a:pos x="T118" y="T119"/>
                </a:cxn>
                <a:cxn ang="T182">
                  <a:pos x="T120" y="T121"/>
                </a:cxn>
              </a:cxnLst>
              <a:rect l="0" t="0" r="r" b="b"/>
              <a:pathLst>
                <a:path w="908" h="828">
                  <a:moveTo>
                    <a:pt x="763" y="827"/>
                  </a:moveTo>
                  <a:lnTo>
                    <a:pt x="716" y="803"/>
                  </a:lnTo>
                  <a:lnTo>
                    <a:pt x="722" y="784"/>
                  </a:lnTo>
                  <a:lnTo>
                    <a:pt x="730" y="765"/>
                  </a:lnTo>
                  <a:lnTo>
                    <a:pt x="738" y="750"/>
                  </a:lnTo>
                  <a:lnTo>
                    <a:pt x="733" y="732"/>
                  </a:lnTo>
                  <a:lnTo>
                    <a:pt x="741" y="720"/>
                  </a:lnTo>
                  <a:lnTo>
                    <a:pt x="768" y="684"/>
                  </a:lnTo>
                  <a:lnTo>
                    <a:pt x="780" y="676"/>
                  </a:lnTo>
                  <a:lnTo>
                    <a:pt x="793" y="684"/>
                  </a:lnTo>
                  <a:lnTo>
                    <a:pt x="795" y="691"/>
                  </a:lnTo>
                  <a:lnTo>
                    <a:pt x="829" y="691"/>
                  </a:lnTo>
                  <a:lnTo>
                    <a:pt x="851" y="705"/>
                  </a:lnTo>
                  <a:lnTo>
                    <a:pt x="868" y="713"/>
                  </a:lnTo>
                  <a:lnTo>
                    <a:pt x="881" y="713"/>
                  </a:lnTo>
                  <a:lnTo>
                    <a:pt x="896" y="706"/>
                  </a:lnTo>
                  <a:lnTo>
                    <a:pt x="907" y="705"/>
                  </a:lnTo>
                  <a:lnTo>
                    <a:pt x="907" y="684"/>
                  </a:lnTo>
                  <a:lnTo>
                    <a:pt x="899" y="665"/>
                  </a:lnTo>
                  <a:lnTo>
                    <a:pt x="881" y="649"/>
                  </a:lnTo>
                  <a:lnTo>
                    <a:pt x="858" y="650"/>
                  </a:lnTo>
                  <a:lnTo>
                    <a:pt x="852" y="664"/>
                  </a:lnTo>
                  <a:lnTo>
                    <a:pt x="846" y="669"/>
                  </a:lnTo>
                  <a:lnTo>
                    <a:pt x="816" y="669"/>
                  </a:lnTo>
                  <a:lnTo>
                    <a:pt x="806" y="658"/>
                  </a:lnTo>
                  <a:lnTo>
                    <a:pt x="806" y="635"/>
                  </a:lnTo>
                  <a:lnTo>
                    <a:pt x="779" y="633"/>
                  </a:lnTo>
                  <a:lnTo>
                    <a:pt x="746" y="631"/>
                  </a:lnTo>
                  <a:lnTo>
                    <a:pt x="724" y="639"/>
                  </a:lnTo>
                  <a:lnTo>
                    <a:pt x="703" y="639"/>
                  </a:lnTo>
                  <a:lnTo>
                    <a:pt x="695" y="639"/>
                  </a:lnTo>
                  <a:lnTo>
                    <a:pt x="692" y="647"/>
                  </a:lnTo>
                  <a:lnTo>
                    <a:pt x="650" y="646"/>
                  </a:lnTo>
                  <a:lnTo>
                    <a:pt x="636" y="654"/>
                  </a:lnTo>
                  <a:lnTo>
                    <a:pt x="625" y="649"/>
                  </a:lnTo>
                  <a:lnTo>
                    <a:pt x="613" y="646"/>
                  </a:lnTo>
                  <a:lnTo>
                    <a:pt x="606" y="646"/>
                  </a:lnTo>
                  <a:lnTo>
                    <a:pt x="592" y="629"/>
                  </a:lnTo>
                  <a:lnTo>
                    <a:pt x="552" y="609"/>
                  </a:lnTo>
                  <a:lnTo>
                    <a:pt x="488" y="610"/>
                  </a:lnTo>
                  <a:lnTo>
                    <a:pt x="482" y="579"/>
                  </a:lnTo>
                  <a:lnTo>
                    <a:pt x="450" y="579"/>
                  </a:lnTo>
                  <a:lnTo>
                    <a:pt x="445" y="557"/>
                  </a:lnTo>
                  <a:lnTo>
                    <a:pt x="444" y="544"/>
                  </a:lnTo>
                  <a:lnTo>
                    <a:pt x="448" y="525"/>
                  </a:lnTo>
                  <a:lnTo>
                    <a:pt x="439" y="526"/>
                  </a:lnTo>
                  <a:lnTo>
                    <a:pt x="451" y="513"/>
                  </a:lnTo>
                  <a:lnTo>
                    <a:pt x="451" y="495"/>
                  </a:lnTo>
                  <a:lnTo>
                    <a:pt x="459" y="481"/>
                  </a:lnTo>
                  <a:lnTo>
                    <a:pt x="441" y="451"/>
                  </a:lnTo>
                  <a:lnTo>
                    <a:pt x="434" y="441"/>
                  </a:lnTo>
                  <a:lnTo>
                    <a:pt x="421" y="435"/>
                  </a:lnTo>
                  <a:lnTo>
                    <a:pt x="423" y="414"/>
                  </a:lnTo>
                  <a:lnTo>
                    <a:pt x="412" y="404"/>
                  </a:lnTo>
                  <a:lnTo>
                    <a:pt x="417" y="387"/>
                  </a:lnTo>
                  <a:lnTo>
                    <a:pt x="434" y="387"/>
                  </a:lnTo>
                  <a:lnTo>
                    <a:pt x="429" y="352"/>
                  </a:lnTo>
                  <a:lnTo>
                    <a:pt x="432" y="322"/>
                  </a:lnTo>
                  <a:lnTo>
                    <a:pt x="440" y="297"/>
                  </a:lnTo>
                  <a:lnTo>
                    <a:pt x="437" y="265"/>
                  </a:lnTo>
                  <a:lnTo>
                    <a:pt x="426" y="240"/>
                  </a:lnTo>
                  <a:lnTo>
                    <a:pt x="444" y="218"/>
                  </a:lnTo>
                  <a:lnTo>
                    <a:pt x="477" y="201"/>
                  </a:lnTo>
                  <a:lnTo>
                    <a:pt x="497" y="218"/>
                  </a:lnTo>
                  <a:lnTo>
                    <a:pt x="526" y="227"/>
                  </a:lnTo>
                  <a:lnTo>
                    <a:pt x="546" y="237"/>
                  </a:lnTo>
                  <a:lnTo>
                    <a:pt x="543" y="248"/>
                  </a:lnTo>
                  <a:lnTo>
                    <a:pt x="573" y="265"/>
                  </a:lnTo>
                  <a:lnTo>
                    <a:pt x="587" y="260"/>
                  </a:lnTo>
                  <a:lnTo>
                    <a:pt x="586" y="241"/>
                  </a:lnTo>
                  <a:lnTo>
                    <a:pt x="581" y="219"/>
                  </a:lnTo>
                  <a:lnTo>
                    <a:pt x="599" y="196"/>
                  </a:lnTo>
                  <a:lnTo>
                    <a:pt x="597" y="170"/>
                  </a:lnTo>
                  <a:lnTo>
                    <a:pt x="566" y="164"/>
                  </a:lnTo>
                  <a:lnTo>
                    <a:pt x="562" y="163"/>
                  </a:lnTo>
                  <a:lnTo>
                    <a:pt x="558" y="153"/>
                  </a:lnTo>
                  <a:lnTo>
                    <a:pt x="513" y="129"/>
                  </a:lnTo>
                  <a:lnTo>
                    <a:pt x="508" y="127"/>
                  </a:lnTo>
                  <a:lnTo>
                    <a:pt x="471" y="121"/>
                  </a:lnTo>
                  <a:lnTo>
                    <a:pt x="471" y="93"/>
                  </a:lnTo>
                  <a:lnTo>
                    <a:pt x="468" y="81"/>
                  </a:lnTo>
                  <a:lnTo>
                    <a:pt x="440" y="78"/>
                  </a:lnTo>
                  <a:lnTo>
                    <a:pt x="434" y="88"/>
                  </a:lnTo>
                  <a:lnTo>
                    <a:pt x="436" y="118"/>
                  </a:lnTo>
                  <a:lnTo>
                    <a:pt x="418" y="114"/>
                  </a:lnTo>
                  <a:lnTo>
                    <a:pt x="384" y="131"/>
                  </a:lnTo>
                  <a:lnTo>
                    <a:pt x="365" y="130"/>
                  </a:lnTo>
                  <a:lnTo>
                    <a:pt x="336" y="137"/>
                  </a:lnTo>
                  <a:lnTo>
                    <a:pt x="330" y="137"/>
                  </a:lnTo>
                  <a:lnTo>
                    <a:pt x="330" y="147"/>
                  </a:lnTo>
                  <a:lnTo>
                    <a:pt x="308" y="153"/>
                  </a:lnTo>
                  <a:lnTo>
                    <a:pt x="263" y="178"/>
                  </a:lnTo>
                  <a:lnTo>
                    <a:pt x="227" y="178"/>
                  </a:lnTo>
                  <a:lnTo>
                    <a:pt x="222" y="170"/>
                  </a:lnTo>
                  <a:lnTo>
                    <a:pt x="201" y="174"/>
                  </a:lnTo>
                  <a:lnTo>
                    <a:pt x="196" y="186"/>
                  </a:lnTo>
                  <a:lnTo>
                    <a:pt x="183" y="182"/>
                  </a:lnTo>
                  <a:lnTo>
                    <a:pt x="173" y="159"/>
                  </a:lnTo>
                  <a:lnTo>
                    <a:pt x="190" y="123"/>
                  </a:lnTo>
                  <a:lnTo>
                    <a:pt x="184" y="115"/>
                  </a:lnTo>
                  <a:lnTo>
                    <a:pt x="155" y="133"/>
                  </a:lnTo>
                  <a:lnTo>
                    <a:pt x="152" y="137"/>
                  </a:lnTo>
                  <a:lnTo>
                    <a:pt x="136" y="136"/>
                  </a:lnTo>
                  <a:lnTo>
                    <a:pt x="140" y="112"/>
                  </a:lnTo>
                  <a:lnTo>
                    <a:pt x="120" y="122"/>
                  </a:lnTo>
                  <a:lnTo>
                    <a:pt x="110" y="119"/>
                  </a:lnTo>
                  <a:lnTo>
                    <a:pt x="99" y="111"/>
                  </a:lnTo>
                  <a:lnTo>
                    <a:pt x="88" y="111"/>
                  </a:lnTo>
                  <a:lnTo>
                    <a:pt x="88" y="118"/>
                  </a:lnTo>
                  <a:lnTo>
                    <a:pt x="78" y="103"/>
                  </a:lnTo>
                  <a:lnTo>
                    <a:pt x="78" y="93"/>
                  </a:lnTo>
                  <a:lnTo>
                    <a:pt x="53" y="92"/>
                  </a:lnTo>
                  <a:lnTo>
                    <a:pt x="57" y="73"/>
                  </a:lnTo>
                  <a:lnTo>
                    <a:pt x="52" y="60"/>
                  </a:lnTo>
                  <a:lnTo>
                    <a:pt x="38" y="60"/>
                  </a:lnTo>
                  <a:lnTo>
                    <a:pt x="20" y="71"/>
                  </a:lnTo>
                  <a:lnTo>
                    <a:pt x="31" y="56"/>
                  </a:lnTo>
                  <a:lnTo>
                    <a:pt x="26" y="46"/>
                  </a:lnTo>
                  <a:lnTo>
                    <a:pt x="19" y="34"/>
                  </a:lnTo>
                  <a:lnTo>
                    <a:pt x="14" y="27"/>
                  </a:lnTo>
                  <a:lnTo>
                    <a:pt x="3" y="30"/>
                  </a:lnTo>
                  <a:lnTo>
                    <a:pt x="0" y="0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40" name="Freeform 18">
              <a:extLst>
                <a:ext uri="{FF2B5EF4-FFF2-40B4-BE49-F238E27FC236}">
                  <a16:creationId xmlns:a16="http://schemas.microsoft.com/office/drawing/2014/main" id="{9F0C2C1E-3FB5-E2E8-C5BF-F024AA1CFBB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" y="1824"/>
              <a:ext cx="581" cy="807"/>
            </a:xfrm>
            <a:custGeom>
              <a:avLst/>
              <a:gdLst>
                <a:gd name="T0" fmla="*/ 570 w 577"/>
                <a:gd name="T1" fmla="*/ 635 h 803"/>
                <a:gd name="T2" fmla="*/ 555 w 577"/>
                <a:gd name="T3" fmla="*/ 640 h 803"/>
                <a:gd name="T4" fmla="*/ 545 w 577"/>
                <a:gd name="T5" fmla="*/ 656 h 803"/>
                <a:gd name="T6" fmla="*/ 530 w 577"/>
                <a:gd name="T7" fmla="*/ 657 h 803"/>
                <a:gd name="T8" fmla="*/ 517 w 577"/>
                <a:gd name="T9" fmla="*/ 642 h 803"/>
                <a:gd name="T10" fmla="*/ 502 w 577"/>
                <a:gd name="T11" fmla="*/ 642 h 803"/>
                <a:gd name="T12" fmla="*/ 499 w 577"/>
                <a:gd name="T13" fmla="*/ 656 h 803"/>
                <a:gd name="T14" fmla="*/ 487 w 577"/>
                <a:gd name="T15" fmla="*/ 663 h 803"/>
                <a:gd name="T16" fmla="*/ 475 w 577"/>
                <a:gd name="T17" fmla="*/ 662 h 803"/>
                <a:gd name="T18" fmla="*/ 460 w 577"/>
                <a:gd name="T19" fmla="*/ 663 h 803"/>
                <a:gd name="T20" fmla="*/ 448 w 577"/>
                <a:gd name="T21" fmla="*/ 675 h 803"/>
                <a:gd name="T22" fmla="*/ 431 w 577"/>
                <a:gd name="T23" fmla="*/ 678 h 803"/>
                <a:gd name="T24" fmla="*/ 410 w 577"/>
                <a:gd name="T25" fmla="*/ 653 h 803"/>
                <a:gd name="T26" fmla="*/ 393 w 577"/>
                <a:gd name="T27" fmla="*/ 645 h 803"/>
                <a:gd name="T28" fmla="*/ 353 w 577"/>
                <a:gd name="T29" fmla="*/ 644 h 803"/>
                <a:gd name="T30" fmla="*/ 347 w 577"/>
                <a:gd name="T31" fmla="*/ 656 h 803"/>
                <a:gd name="T32" fmla="*/ 336 w 577"/>
                <a:gd name="T33" fmla="*/ 662 h 803"/>
                <a:gd name="T34" fmla="*/ 332 w 577"/>
                <a:gd name="T35" fmla="*/ 678 h 803"/>
                <a:gd name="T36" fmla="*/ 309 w 577"/>
                <a:gd name="T37" fmla="*/ 677 h 803"/>
                <a:gd name="T38" fmla="*/ 310 w 577"/>
                <a:gd name="T39" fmla="*/ 694 h 803"/>
                <a:gd name="T40" fmla="*/ 274 w 577"/>
                <a:gd name="T41" fmla="*/ 763 h 803"/>
                <a:gd name="T42" fmla="*/ 274 w 577"/>
                <a:gd name="T43" fmla="*/ 767 h 803"/>
                <a:gd name="T44" fmla="*/ 263 w 577"/>
                <a:gd name="T45" fmla="*/ 767 h 803"/>
                <a:gd name="T46" fmla="*/ 248 w 577"/>
                <a:gd name="T47" fmla="*/ 757 h 803"/>
                <a:gd name="T48" fmla="*/ 227 w 577"/>
                <a:gd name="T49" fmla="*/ 755 h 803"/>
                <a:gd name="T50" fmla="*/ 214 w 577"/>
                <a:gd name="T51" fmla="*/ 763 h 803"/>
                <a:gd name="T52" fmla="*/ 236 w 577"/>
                <a:gd name="T53" fmla="*/ 834 h 803"/>
                <a:gd name="T54" fmla="*/ 204 w 577"/>
                <a:gd name="T55" fmla="*/ 703 h 803"/>
                <a:gd name="T56" fmla="*/ 24 w 577"/>
                <a:gd name="T57" fmla="*/ 548 h 803"/>
                <a:gd name="T58" fmla="*/ 0 w 577"/>
                <a:gd name="T59" fmla="*/ 481 h 803"/>
                <a:gd name="T60" fmla="*/ 0 w 577"/>
                <a:gd name="T61" fmla="*/ 423 h 803"/>
                <a:gd name="T62" fmla="*/ 18 w 577"/>
                <a:gd name="T63" fmla="*/ 412 h 803"/>
                <a:gd name="T64" fmla="*/ 20 w 577"/>
                <a:gd name="T65" fmla="*/ 382 h 803"/>
                <a:gd name="T66" fmla="*/ 44 w 577"/>
                <a:gd name="T67" fmla="*/ 393 h 803"/>
                <a:gd name="T68" fmla="*/ 60 w 577"/>
                <a:gd name="T69" fmla="*/ 403 h 803"/>
                <a:gd name="T70" fmla="*/ 71 w 577"/>
                <a:gd name="T71" fmla="*/ 405 h 803"/>
                <a:gd name="T72" fmla="*/ 71 w 577"/>
                <a:gd name="T73" fmla="*/ 381 h 803"/>
                <a:gd name="T74" fmla="*/ 95 w 577"/>
                <a:gd name="T75" fmla="*/ 359 h 803"/>
                <a:gd name="T76" fmla="*/ 97 w 577"/>
                <a:gd name="T77" fmla="*/ 339 h 803"/>
                <a:gd name="T78" fmla="*/ 131 w 577"/>
                <a:gd name="T79" fmla="*/ 324 h 803"/>
                <a:gd name="T80" fmla="*/ 154 w 577"/>
                <a:gd name="T81" fmla="*/ 320 h 803"/>
                <a:gd name="T82" fmla="*/ 169 w 577"/>
                <a:gd name="T83" fmla="*/ 294 h 803"/>
                <a:gd name="T84" fmla="*/ 168 w 577"/>
                <a:gd name="T85" fmla="*/ 281 h 803"/>
                <a:gd name="T86" fmla="*/ 195 w 577"/>
                <a:gd name="T87" fmla="*/ 271 h 803"/>
                <a:gd name="T88" fmla="*/ 236 w 577"/>
                <a:gd name="T89" fmla="*/ 185 h 803"/>
                <a:gd name="T90" fmla="*/ 256 w 577"/>
                <a:gd name="T91" fmla="*/ 178 h 803"/>
                <a:gd name="T92" fmla="*/ 403 w 577"/>
                <a:gd name="T93" fmla="*/ 172 h 803"/>
                <a:gd name="T94" fmla="*/ 491 w 577"/>
                <a:gd name="T95" fmla="*/ 78 h 803"/>
                <a:gd name="T96" fmla="*/ 535 w 577"/>
                <a:gd name="T97" fmla="*/ 24 h 803"/>
                <a:gd name="T98" fmla="*/ 600 w 577"/>
                <a:gd name="T99" fmla="*/ 11 h 803"/>
                <a:gd name="T100" fmla="*/ 609 w 577"/>
                <a:gd name="T101" fmla="*/ 0 h 803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</a:gdLst>
              <a:ahLst/>
              <a:cxnLst>
                <a:cxn ang="T102">
                  <a:pos x="T0" y="T1"/>
                </a:cxn>
                <a:cxn ang="T103">
                  <a:pos x="T2" y="T3"/>
                </a:cxn>
                <a:cxn ang="T104">
                  <a:pos x="T4" y="T5"/>
                </a:cxn>
                <a:cxn ang="T105">
                  <a:pos x="T6" y="T7"/>
                </a:cxn>
                <a:cxn ang="T106">
                  <a:pos x="T8" y="T9"/>
                </a:cxn>
                <a:cxn ang="T107">
                  <a:pos x="T10" y="T11"/>
                </a:cxn>
                <a:cxn ang="T108">
                  <a:pos x="T12" y="T13"/>
                </a:cxn>
                <a:cxn ang="T109">
                  <a:pos x="T14" y="T15"/>
                </a:cxn>
                <a:cxn ang="T110">
                  <a:pos x="T16" y="T17"/>
                </a:cxn>
                <a:cxn ang="T111">
                  <a:pos x="T18" y="T19"/>
                </a:cxn>
                <a:cxn ang="T112">
                  <a:pos x="T20" y="T21"/>
                </a:cxn>
                <a:cxn ang="T113">
                  <a:pos x="T22" y="T23"/>
                </a:cxn>
                <a:cxn ang="T114">
                  <a:pos x="T24" y="T25"/>
                </a:cxn>
                <a:cxn ang="T115">
                  <a:pos x="T26" y="T27"/>
                </a:cxn>
                <a:cxn ang="T116">
                  <a:pos x="T28" y="T29"/>
                </a:cxn>
                <a:cxn ang="T117">
                  <a:pos x="T30" y="T31"/>
                </a:cxn>
                <a:cxn ang="T118">
                  <a:pos x="T32" y="T33"/>
                </a:cxn>
                <a:cxn ang="T119">
                  <a:pos x="T34" y="T35"/>
                </a:cxn>
                <a:cxn ang="T120">
                  <a:pos x="T36" y="T37"/>
                </a:cxn>
                <a:cxn ang="T121">
                  <a:pos x="T38" y="T39"/>
                </a:cxn>
                <a:cxn ang="T122">
                  <a:pos x="T40" y="T41"/>
                </a:cxn>
                <a:cxn ang="T123">
                  <a:pos x="T42" y="T43"/>
                </a:cxn>
                <a:cxn ang="T124">
                  <a:pos x="T44" y="T45"/>
                </a:cxn>
                <a:cxn ang="T125">
                  <a:pos x="T46" y="T47"/>
                </a:cxn>
                <a:cxn ang="T126">
                  <a:pos x="T48" y="T49"/>
                </a:cxn>
                <a:cxn ang="T127">
                  <a:pos x="T50" y="T51"/>
                </a:cxn>
                <a:cxn ang="T128">
                  <a:pos x="T52" y="T53"/>
                </a:cxn>
                <a:cxn ang="T129">
                  <a:pos x="T54" y="T55"/>
                </a:cxn>
                <a:cxn ang="T130">
                  <a:pos x="T56" y="T57"/>
                </a:cxn>
                <a:cxn ang="T131">
                  <a:pos x="T58" y="T59"/>
                </a:cxn>
                <a:cxn ang="T132">
                  <a:pos x="T60" y="T61"/>
                </a:cxn>
                <a:cxn ang="T133">
                  <a:pos x="T62" y="T63"/>
                </a:cxn>
                <a:cxn ang="T134">
                  <a:pos x="T64" y="T65"/>
                </a:cxn>
                <a:cxn ang="T135">
                  <a:pos x="T66" y="T67"/>
                </a:cxn>
                <a:cxn ang="T136">
                  <a:pos x="T68" y="T69"/>
                </a:cxn>
                <a:cxn ang="T137">
                  <a:pos x="T70" y="T71"/>
                </a:cxn>
                <a:cxn ang="T138">
                  <a:pos x="T72" y="T73"/>
                </a:cxn>
                <a:cxn ang="T139">
                  <a:pos x="T74" y="T75"/>
                </a:cxn>
                <a:cxn ang="T140">
                  <a:pos x="T76" y="T77"/>
                </a:cxn>
                <a:cxn ang="T141">
                  <a:pos x="T78" y="T79"/>
                </a:cxn>
                <a:cxn ang="T142">
                  <a:pos x="T80" y="T81"/>
                </a:cxn>
                <a:cxn ang="T143">
                  <a:pos x="T82" y="T83"/>
                </a:cxn>
                <a:cxn ang="T144">
                  <a:pos x="T84" y="T85"/>
                </a:cxn>
                <a:cxn ang="T145">
                  <a:pos x="T86" y="T87"/>
                </a:cxn>
                <a:cxn ang="T146">
                  <a:pos x="T88" y="T89"/>
                </a:cxn>
                <a:cxn ang="T147">
                  <a:pos x="T90" y="T91"/>
                </a:cxn>
                <a:cxn ang="T148">
                  <a:pos x="T92" y="T93"/>
                </a:cxn>
                <a:cxn ang="T149">
                  <a:pos x="T94" y="T95"/>
                </a:cxn>
                <a:cxn ang="T150">
                  <a:pos x="T96" y="T97"/>
                </a:cxn>
                <a:cxn ang="T151">
                  <a:pos x="T98" y="T99"/>
                </a:cxn>
                <a:cxn ang="T152">
                  <a:pos x="T100" y="T101"/>
                </a:cxn>
              </a:cxnLst>
              <a:rect l="0" t="0" r="r" b="b"/>
              <a:pathLst>
                <a:path w="577" h="803">
                  <a:moveTo>
                    <a:pt x="537" y="611"/>
                  </a:moveTo>
                  <a:lnTo>
                    <a:pt x="522" y="616"/>
                  </a:lnTo>
                  <a:lnTo>
                    <a:pt x="512" y="632"/>
                  </a:lnTo>
                  <a:lnTo>
                    <a:pt x="499" y="633"/>
                  </a:lnTo>
                  <a:lnTo>
                    <a:pt x="489" y="618"/>
                  </a:lnTo>
                  <a:lnTo>
                    <a:pt x="477" y="618"/>
                  </a:lnTo>
                  <a:lnTo>
                    <a:pt x="474" y="632"/>
                  </a:lnTo>
                  <a:lnTo>
                    <a:pt x="462" y="639"/>
                  </a:lnTo>
                  <a:lnTo>
                    <a:pt x="450" y="638"/>
                  </a:lnTo>
                  <a:lnTo>
                    <a:pt x="435" y="639"/>
                  </a:lnTo>
                  <a:lnTo>
                    <a:pt x="423" y="651"/>
                  </a:lnTo>
                  <a:lnTo>
                    <a:pt x="406" y="654"/>
                  </a:lnTo>
                  <a:lnTo>
                    <a:pt x="385" y="629"/>
                  </a:lnTo>
                  <a:lnTo>
                    <a:pt x="368" y="621"/>
                  </a:lnTo>
                  <a:lnTo>
                    <a:pt x="336" y="620"/>
                  </a:lnTo>
                  <a:lnTo>
                    <a:pt x="330" y="632"/>
                  </a:lnTo>
                  <a:lnTo>
                    <a:pt x="319" y="638"/>
                  </a:lnTo>
                  <a:lnTo>
                    <a:pt x="315" y="654"/>
                  </a:lnTo>
                  <a:lnTo>
                    <a:pt x="292" y="653"/>
                  </a:lnTo>
                  <a:lnTo>
                    <a:pt x="293" y="670"/>
                  </a:lnTo>
                  <a:lnTo>
                    <a:pt x="258" y="731"/>
                  </a:lnTo>
                  <a:lnTo>
                    <a:pt x="258" y="735"/>
                  </a:lnTo>
                  <a:lnTo>
                    <a:pt x="247" y="735"/>
                  </a:lnTo>
                  <a:lnTo>
                    <a:pt x="232" y="725"/>
                  </a:lnTo>
                  <a:lnTo>
                    <a:pt x="214" y="723"/>
                  </a:lnTo>
                  <a:lnTo>
                    <a:pt x="206" y="731"/>
                  </a:lnTo>
                  <a:lnTo>
                    <a:pt x="220" y="802"/>
                  </a:lnTo>
                  <a:lnTo>
                    <a:pt x="196" y="679"/>
                  </a:lnTo>
                  <a:lnTo>
                    <a:pt x="24" y="524"/>
                  </a:lnTo>
                  <a:lnTo>
                    <a:pt x="0" y="465"/>
                  </a:lnTo>
                  <a:lnTo>
                    <a:pt x="0" y="407"/>
                  </a:lnTo>
                  <a:lnTo>
                    <a:pt x="18" y="396"/>
                  </a:lnTo>
                  <a:lnTo>
                    <a:pt x="20" y="366"/>
                  </a:lnTo>
                  <a:lnTo>
                    <a:pt x="44" y="377"/>
                  </a:lnTo>
                  <a:lnTo>
                    <a:pt x="60" y="387"/>
                  </a:lnTo>
                  <a:lnTo>
                    <a:pt x="71" y="389"/>
                  </a:lnTo>
                  <a:lnTo>
                    <a:pt x="71" y="365"/>
                  </a:lnTo>
                  <a:lnTo>
                    <a:pt x="87" y="343"/>
                  </a:lnTo>
                  <a:lnTo>
                    <a:pt x="89" y="323"/>
                  </a:lnTo>
                  <a:lnTo>
                    <a:pt x="123" y="308"/>
                  </a:lnTo>
                  <a:lnTo>
                    <a:pt x="146" y="304"/>
                  </a:lnTo>
                  <a:lnTo>
                    <a:pt x="161" y="286"/>
                  </a:lnTo>
                  <a:lnTo>
                    <a:pt x="160" y="273"/>
                  </a:lnTo>
                  <a:lnTo>
                    <a:pt x="187" y="263"/>
                  </a:lnTo>
                  <a:lnTo>
                    <a:pt x="220" y="177"/>
                  </a:lnTo>
                  <a:lnTo>
                    <a:pt x="240" y="170"/>
                  </a:lnTo>
                  <a:lnTo>
                    <a:pt x="378" y="164"/>
                  </a:lnTo>
                  <a:lnTo>
                    <a:pt x="466" y="78"/>
                  </a:lnTo>
                  <a:lnTo>
                    <a:pt x="503" y="24"/>
                  </a:lnTo>
                  <a:lnTo>
                    <a:pt x="567" y="11"/>
                  </a:lnTo>
                  <a:lnTo>
                    <a:pt x="576" y="0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041" name="Freeform 19">
              <a:extLst>
                <a:ext uri="{FF2B5EF4-FFF2-40B4-BE49-F238E27FC236}">
                  <a16:creationId xmlns:a16="http://schemas.microsoft.com/office/drawing/2014/main" id="{239F05FE-FC1E-11CF-C7F5-C7710561C01C}"/>
                </a:ext>
              </a:extLst>
            </p:cNvPr>
            <p:cNvSpPr>
              <a:spLocks/>
            </p:cNvSpPr>
            <p:nvPr/>
          </p:nvSpPr>
          <p:spPr bwMode="auto">
            <a:xfrm>
              <a:off x="801" y="1297"/>
              <a:ext cx="697" cy="527"/>
            </a:xfrm>
            <a:custGeom>
              <a:avLst/>
              <a:gdLst>
                <a:gd name="T0" fmla="*/ 0 w 695"/>
                <a:gd name="T1" fmla="*/ 505 h 530"/>
                <a:gd name="T2" fmla="*/ 38 w 695"/>
                <a:gd name="T3" fmla="*/ 483 h 530"/>
                <a:gd name="T4" fmla="*/ 130 w 695"/>
                <a:gd name="T5" fmla="*/ 484 h 530"/>
                <a:gd name="T6" fmla="*/ 220 w 695"/>
                <a:gd name="T7" fmla="*/ 437 h 530"/>
                <a:gd name="T8" fmla="*/ 304 w 695"/>
                <a:gd name="T9" fmla="*/ 439 h 530"/>
                <a:gd name="T10" fmla="*/ 318 w 695"/>
                <a:gd name="T11" fmla="*/ 446 h 530"/>
                <a:gd name="T12" fmla="*/ 367 w 695"/>
                <a:gd name="T13" fmla="*/ 442 h 530"/>
                <a:gd name="T14" fmla="*/ 481 w 695"/>
                <a:gd name="T15" fmla="*/ 388 h 530"/>
                <a:gd name="T16" fmla="*/ 544 w 695"/>
                <a:gd name="T17" fmla="*/ 338 h 530"/>
                <a:gd name="T18" fmla="*/ 560 w 695"/>
                <a:gd name="T19" fmla="*/ 309 h 530"/>
                <a:gd name="T20" fmla="*/ 662 w 695"/>
                <a:gd name="T21" fmla="*/ 243 h 530"/>
                <a:gd name="T22" fmla="*/ 675 w 695"/>
                <a:gd name="T23" fmla="*/ 184 h 530"/>
                <a:gd name="T24" fmla="*/ 675 w 695"/>
                <a:gd name="T25" fmla="*/ 162 h 530"/>
                <a:gd name="T26" fmla="*/ 712 w 695"/>
                <a:gd name="T27" fmla="*/ 88 h 530"/>
                <a:gd name="T28" fmla="*/ 686 w 695"/>
                <a:gd name="T29" fmla="*/ 35 h 530"/>
                <a:gd name="T30" fmla="*/ 694 w 695"/>
                <a:gd name="T31" fmla="*/ 0 h 53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695" h="530">
                  <a:moveTo>
                    <a:pt x="0" y="529"/>
                  </a:moveTo>
                  <a:lnTo>
                    <a:pt x="38" y="507"/>
                  </a:lnTo>
                  <a:lnTo>
                    <a:pt x="130" y="508"/>
                  </a:lnTo>
                  <a:lnTo>
                    <a:pt x="211" y="460"/>
                  </a:lnTo>
                  <a:lnTo>
                    <a:pt x="295" y="462"/>
                  </a:lnTo>
                  <a:lnTo>
                    <a:pt x="309" y="470"/>
                  </a:lnTo>
                  <a:lnTo>
                    <a:pt x="358" y="466"/>
                  </a:lnTo>
                  <a:lnTo>
                    <a:pt x="472" y="404"/>
                  </a:lnTo>
                  <a:lnTo>
                    <a:pt x="526" y="354"/>
                  </a:lnTo>
                  <a:lnTo>
                    <a:pt x="542" y="325"/>
                  </a:lnTo>
                  <a:lnTo>
                    <a:pt x="644" y="251"/>
                  </a:lnTo>
                  <a:lnTo>
                    <a:pt x="657" y="192"/>
                  </a:lnTo>
                  <a:lnTo>
                    <a:pt x="657" y="170"/>
                  </a:lnTo>
                  <a:lnTo>
                    <a:pt x="694" y="92"/>
                  </a:lnTo>
                  <a:lnTo>
                    <a:pt x="668" y="35"/>
                  </a:lnTo>
                  <a:lnTo>
                    <a:pt x="676" y="0"/>
                  </a:lnTo>
                </a:path>
              </a:pathLst>
            </a:custGeom>
            <a:noFill/>
            <a:ln w="19050" cap="rnd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</p:grpSp>
      <p:sp>
        <p:nvSpPr>
          <p:cNvPr id="1029" name="Text Box 20">
            <a:extLst>
              <a:ext uri="{FF2B5EF4-FFF2-40B4-BE49-F238E27FC236}">
                <a16:creationId xmlns:a16="http://schemas.microsoft.com/office/drawing/2014/main" id="{59D22457-09BB-CEE1-2C66-BDED18DF754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463675" y="6288088"/>
            <a:ext cx="2965450" cy="304800"/>
          </a:xfrm>
          <a:prstGeom prst="rect">
            <a:avLst/>
          </a:prstGeom>
          <a:noFill/>
          <a:ln>
            <a:noFill/>
          </a:ln>
          <a:effectLst/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defRPr/>
            </a:pPr>
            <a:r>
              <a:rPr lang="de-AT" sz="1400">
                <a:cs typeface="Arial" charset="0"/>
              </a:rPr>
              <a:t>LANDES-FEUERWEHRVERBAND</a:t>
            </a:r>
          </a:p>
        </p:txBody>
      </p:sp>
      <p:sp>
        <p:nvSpPr>
          <p:cNvPr id="1030" name="Text Box 21">
            <a:extLst>
              <a:ext uri="{FF2B5EF4-FFF2-40B4-BE49-F238E27FC236}">
                <a16:creationId xmlns:a16="http://schemas.microsoft.com/office/drawing/2014/main" id="{D0055E9D-8AD1-946D-8E6D-B9C3D0083E2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71563" y="6286500"/>
            <a:ext cx="463550" cy="307975"/>
          </a:xfrm>
          <a:prstGeom prst="rect">
            <a:avLst/>
          </a:prstGeom>
          <a:noFill/>
          <a:ln>
            <a:noFill/>
          </a:ln>
          <a:effectLst/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defRPr/>
            </a:pPr>
            <a:r>
              <a:rPr lang="de-AT" sz="1400">
                <a:solidFill>
                  <a:srgbClr val="FF3300"/>
                </a:solidFill>
                <a:cs typeface="Arial" charset="0"/>
              </a:rPr>
              <a:t>OÖ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oelfv.at/" TargetMode="External"/><Relationship Id="rId2" Type="http://schemas.openxmlformats.org/officeDocument/2006/relationships/hyperlink" Target="file://Lfkdo/dfs/G/GSek/FS_B_5f&#252;nfTonnen/2011-06-08_DO_DA_Berechtigung_5,5to.doc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Inhaltsplatzhalter 2">
            <a:extLst>
              <a:ext uri="{FF2B5EF4-FFF2-40B4-BE49-F238E27FC236}">
                <a16:creationId xmlns:a16="http://schemas.microsoft.com/office/drawing/2014/main" id="{213B91A5-6980-17BA-5136-FA18D637C7D9}"/>
              </a:ext>
            </a:extLst>
          </p:cNvPr>
          <p:cNvSpPr txBox="1">
            <a:spLocks/>
          </p:cNvSpPr>
          <p:nvPr/>
        </p:nvSpPr>
        <p:spPr bwMode="auto">
          <a:xfrm>
            <a:off x="539750" y="3860800"/>
            <a:ext cx="8229600" cy="1800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20000"/>
              </a:spcBef>
            </a:pPr>
            <a:r>
              <a:rPr lang="de-DE" altLang="de-DE" sz="4200" b="1">
                <a:solidFill>
                  <a:srgbClr val="FF0000"/>
                </a:solidFill>
              </a:rPr>
              <a:t>BERECHTIGUNG zum LENKEN</a:t>
            </a:r>
          </a:p>
          <a:p>
            <a:pPr eaLnBrk="1" hangingPunct="1">
              <a:spcBef>
                <a:spcPct val="20000"/>
              </a:spcBef>
            </a:pPr>
            <a:r>
              <a:rPr lang="de-DE" altLang="de-DE" sz="3200" b="1"/>
              <a:t>von Feuerwehrfahrzeugen bis 5.5 Tonnen mit dem B-Führerschein</a:t>
            </a:r>
          </a:p>
        </p:txBody>
      </p:sp>
      <p:pic>
        <p:nvPicPr>
          <p:cNvPr id="3" name="Grafik 2">
            <a:extLst>
              <a:ext uri="{FF2B5EF4-FFF2-40B4-BE49-F238E27FC236}">
                <a16:creationId xmlns:a16="http://schemas.microsoft.com/office/drawing/2014/main" id="{029FB52D-991C-9773-457D-8C5B3D468EF8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292080" y="1268760"/>
            <a:ext cx="3168352" cy="2376264"/>
          </a:xfrm>
          <a:prstGeom prst="roundRect">
            <a:avLst>
              <a:gd name="adj" fmla="val 8594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el 1">
            <a:extLst>
              <a:ext uri="{FF2B5EF4-FFF2-40B4-BE49-F238E27FC236}">
                <a16:creationId xmlns:a16="http://schemas.microsoft.com/office/drawing/2014/main" id="{F8B77A60-92C6-2EA3-00AF-4C154A4B59C1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77787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de-DE" altLang="de-DE" sz="2800"/>
              <a:t>Berechtigung - 5.5 Tonnen</a:t>
            </a:r>
          </a:p>
        </p:txBody>
      </p:sp>
      <p:sp>
        <p:nvSpPr>
          <p:cNvPr id="4099" name="Inhaltsplatzhalter 2">
            <a:extLst>
              <a:ext uri="{FF2B5EF4-FFF2-40B4-BE49-F238E27FC236}">
                <a16:creationId xmlns:a16="http://schemas.microsoft.com/office/drawing/2014/main" id="{CFB73D61-7E64-EDF7-61F5-3077FFD46BAB}"/>
              </a:ext>
            </a:extLst>
          </p:cNvPr>
          <p:cNvSpPr>
            <a:spLocks noGrp="1"/>
          </p:cNvSpPr>
          <p:nvPr>
            <p:ph idx="1"/>
          </p:nvPr>
        </p:nvSpPr>
        <p:spPr bwMode="auto">
          <a:xfrm>
            <a:off x="627063" y="2420938"/>
            <a:ext cx="8337550" cy="3600450"/>
          </a:xfrm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indent="0" eaLnBrk="1" hangingPunct="1">
              <a:buFontTx/>
              <a:buNone/>
              <a:defRPr/>
            </a:pPr>
            <a:r>
              <a:rPr lang="de-DE" sz="2100" u="sng" dirty="0"/>
              <a:t>Notwendige Schritte zur Erlangung der Berechtigung:</a:t>
            </a:r>
          </a:p>
          <a:p>
            <a:pPr eaLnBrk="1" hangingPunct="1">
              <a:buFontTx/>
              <a:buChar char="-"/>
              <a:defRPr/>
            </a:pPr>
            <a:r>
              <a:rPr lang="de-DE" sz="2100" dirty="0"/>
              <a:t>eine theoretische und praktische Ausbildung</a:t>
            </a:r>
          </a:p>
          <a:p>
            <a:pPr eaLnBrk="1" hangingPunct="1">
              <a:buFontTx/>
              <a:buChar char="-"/>
              <a:defRPr/>
            </a:pPr>
            <a:r>
              <a:rPr lang="de-DE" sz="2100" dirty="0"/>
              <a:t>eine theoretische und praktische Prüfung</a:t>
            </a:r>
            <a:endParaRPr lang="de-DE" sz="600" dirty="0"/>
          </a:p>
          <a:p>
            <a:pPr algn="ctr" eaLnBrk="1" hangingPunct="1">
              <a:buFont typeface="Wingdings"/>
              <a:buChar char="à"/>
              <a:defRPr/>
            </a:pPr>
            <a:r>
              <a:rPr lang="de-DE" sz="2100" b="1" dirty="0">
                <a:sym typeface="Wingdings" pitchFamily="2" charset="2"/>
              </a:rPr>
              <a:t>sind</a:t>
            </a:r>
            <a:r>
              <a:rPr lang="de-DE" sz="2100" b="1" dirty="0"/>
              <a:t> in der Feuerwehr zu absolvieren.</a:t>
            </a:r>
          </a:p>
          <a:p>
            <a:pPr marL="0" indent="0" algn="ctr" eaLnBrk="1" hangingPunct="1">
              <a:buFontTx/>
              <a:buNone/>
              <a:defRPr/>
            </a:pPr>
            <a:endParaRPr lang="de-DE" sz="600" b="1" dirty="0"/>
          </a:p>
          <a:p>
            <a:pPr eaLnBrk="1" hangingPunct="1">
              <a:defRPr/>
            </a:pPr>
            <a:r>
              <a:rPr lang="de-DE" sz="2000" dirty="0"/>
              <a:t>Die Vorgaben zur Erlangung der Berechtigung zum Lenken von Feuerwehrfahrzeugen bis 5.500 kg höchstzulässige Gesamtmasse sind ein der entsprechenden Dienstanweisun</a:t>
            </a:r>
            <a:r>
              <a:rPr lang="de-DE" sz="2000" dirty="0">
                <a:hlinkClick r:id="rId2" action="ppaction://hlinkfile"/>
              </a:rPr>
              <a:t>g</a:t>
            </a:r>
            <a:r>
              <a:rPr lang="de-DE" sz="2000" dirty="0"/>
              <a:t> geregelt.</a:t>
            </a:r>
          </a:p>
          <a:p>
            <a:pPr eaLnBrk="1" hangingPunct="1">
              <a:defRPr/>
            </a:pPr>
            <a:r>
              <a:rPr lang="de-DE" sz="2000" dirty="0"/>
              <a:t>die erforderlichen Unterlagen werden vom Oö. LFV zur Verfügung gestellt (</a:t>
            </a:r>
            <a:r>
              <a:rPr lang="de-DE" sz="2000" dirty="0">
                <a:hlinkClick r:id="rId3"/>
              </a:rPr>
              <a:t>www.ooelfv.at</a:t>
            </a:r>
            <a:r>
              <a:rPr lang="de-DE" sz="2000" dirty="0"/>
              <a:t>) </a:t>
            </a:r>
          </a:p>
        </p:txBody>
      </p:sp>
      <p:sp>
        <p:nvSpPr>
          <p:cNvPr id="3076" name="Inhaltsplatzhalter 2">
            <a:extLst>
              <a:ext uri="{FF2B5EF4-FFF2-40B4-BE49-F238E27FC236}">
                <a16:creationId xmlns:a16="http://schemas.microsoft.com/office/drawing/2014/main" id="{161BC1A9-3559-D568-4F26-2E44D2FEE27D}"/>
              </a:ext>
            </a:extLst>
          </p:cNvPr>
          <p:cNvSpPr txBox="1">
            <a:spLocks/>
          </p:cNvSpPr>
          <p:nvPr/>
        </p:nvSpPr>
        <p:spPr bwMode="auto">
          <a:xfrm>
            <a:off x="590550" y="1268413"/>
            <a:ext cx="8229600" cy="936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20000"/>
              </a:spcBef>
            </a:pPr>
            <a:r>
              <a:rPr lang="de-DE" altLang="de-DE" sz="2600" b="1">
                <a:solidFill>
                  <a:srgbClr val="FF0000"/>
                </a:solidFill>
              </a:rPr>
              <a:t>Bestätigung zum Lenken</a:t>
            </a:r>
          </a:p>
          <a:p>
            <a:pPr eaLnBrk="1" hangingPunct="1">
              <a:spcBef>
                <a:spcPct val="20000"/>
              </a:spcBef>
            </a:pPr>
            <a:r>
              <a:rPr lang="de-DE" altLang="de-DE" sz="2600" b="1">
                <a:solidFill>
                  <a:srgbClr val="FF0000"/>
                </a:solidFill>
              </a:rPr>
              <a:t>von Feuerwehrfahrzeugen bis 5.500 kg HzG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el 1">
            <a:extLst>
              <a:ext uri="{FF2B5EF4-FFF2-40B4-BE49-F238E27FC236}">
                <a16:creationId xmlns:a16="http://schemas.microsoft.com/office/drawing/2014/main" id="{03D11210-82F4-834C-7199-F11460BA6D86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77787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de-DE" altLang="de-DE" sz="2800"/>
              <a:t>Berechtigung - 5.5 Tonnen</a:t>
            </a:r>
          </a:p>
        </p:txBody>
      </p:sp>
      <p:sp>
        <p:nvSpPr>
          <p:cNvPr id="4099" name="Inhaltsplatzhalter 2">
            <a:extLst>
              <a:ext uri="{FF2B5EF4-FFF2-40B4-BE49-F238E27FC236}">
                <a16:creationId xmlns:a16="http://schemas.microsoft.com/office/drawing/2014/main" id="{25DDF0B7-3D32-F12D-118C-5571D6C1C133}"/>
              </a:ext>
            </a:extLst>
          </p:cNvPr>
          <p:cNvSpPr>
            <a:spLocks noGrp="1"/>
          </p:cNvSpPr>
          <p:nvPr>
            <p:ph idx="1"/>
          </p:nvPr>
        </p:nvSpPr>
        <p:spPr bwMode="auto">
          <a:xfrm>
            <a:off x="627063" y="2349500"/>
            <a:ext cx="8516937" cy="3455988"/>
          </a:xfrm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indent="0" eaLnBrk="1" hangingPunct="1">
              <a:buFontTx/>
              <a:buNone/>
              <a:defRPr/>
            </a:pPr>
            <a:r>
              <a:rPr lang="de-DE" sz="1800" u="sng" dirty="0"/>
              <a:t>Der Ablauf: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de-DE" sz="1800" dirty="0"/>
              <a:t>Der Kommandant legt die Auszubildenden in der Feuerwehr fest.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de-DE" sz="1800" dirty="0"/>
              <a:t>Der/die bestellten Ausbilder führen die Ausbildung in der Feuerwehr gemäß den Vorgaben durch.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de-DE" sz="1800" dirty="0"/>
              <a:t>Der/die bestellten Prüfer nehmen die Prüfung ab.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de-DE" sz="1800" dirty="0"/>
              <a:t>Der Feuerwehrkommandant stellt an den </a:t>
            </a:r>
            <a:r>
              <a:rPr lang="de-DE" sz="1800" dirty="0" err="1"/>
              <a:t>Oö.LFV</a:t>
            </a:r>
            <a:r>
              <a:rPr lang="de-DE" sz="1800" dirty="0"/>
              <a:t> den Antrag auf Ausstellung der Bestätigung zum Lenken von Feuerwehrfahrzeugen bis 5.5 </a:t>
            </a:r>
            <a:r>
              <a:rPr lang="de-DE" sz="1800" dirty="0" err="1"/>
              <a:t>To</a:t>
            </a:r>
            <a:endParaRPr lang="de-DE" sz="1800" dirty="0"/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de-DE" sz="1800" dirty="0"/>
              <a:t>Der </a:t>
            </a:r>
            <a:r>
              <a:rPr lang="de-DE" sz="1800" dirty="0" err="1"/>
              <a:t>Oö.LFV</a:t>
            </a:r>
            <a:r>
              <a:rPr lang="de-DE" sz="1800" dirty="0"/>
              <a:t> stellt bei Erfüllung aller Voraussetzungen die Bestätigung aus und übermittelt diese der Feuerwehr.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de-DE" sz="1800" dirty="0"/>
              <a:t>Die Inhaber der Berechtigung sind ab diesem Zeitpunkt zum Lenken von Einsatzfahrzeugen bis 5.5 </a:t>
            </a:r>
            <a:r>
              <a:rPr lang="de-DE" sz="1800" dirty="0" err="1"/>
              <a:t>To</a:t>
            </a:r>
            <a:r>
              <a:rPr lang="de-DE" sz="1800" dirty="0"/>
              <a:t> mit dem B-Führerschein berechtigt.</a:t>
            </a:r>
          </a:p>
        </p:txBody>
      </p:sp>
      <p:sp>
        <p:nvSpPr>
          <p:cNvPr id="4100" name="Inhaltsplatzhalter 2">
            <a:extLst>
              <a:ext uri="{FF2B5EF4-FFF2-40B4-BE49-F238E27FC236}">
                <a16:creationId xmlns:a16="http://schemas.microsoft.com/office/drawing/2014/main" id="{EEF605CF-1D48-CB3D-5304-32256B4AE622}"/>
              </a:ext>
            </a:extLst>
          </p:cNvPr>
          <p:cNvSpPr txBox="1">
            <a:spLocks/>
          </p:cNvSpPr>
          <p:nvPr/>
        </p:nvSpPr>
        <p:spPr bwMode="auto">
          <a:xfrm>
            <a:off x="590550" y="1268413"/>
            <a:ext cx="8229600" cy="936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20000"/>
              </a:spcBef>
            </a:pPr>
            <a:r>
              <a:rPr lang="de-DE" altLang="de-DE" sz="2600" b="1">
                <a:solidFill>
                  <a:srgbClr val="FF0000"/>
                </a:solidFill>
              </a:rPr>
              <a:t>Bestätigung zum Lenken</a:t>
            </a:r>
          </a:p>
          <a:p>
            <a:pPr eaLnBrk="1" hangingPunct="1">
              <a:spcBef>
                <a:spcPct val="20000"/>
              </a:spcBef>
            </a:pPr>
            <a:r>
              <a:rPr lang="de-DE" altLang="de-DE" sz="2600" b="1">
                <a:solidFill>
                  <a:srgbClr val="FF0000"/>
                </a:solidFill>
              </a:rPr>
              <a:t>von Einsatzfahrzeugen bis 5.500 kg HzG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el 1">
            <a:extLst>
              <a:ext uri="{FF2B5EF4-FFF2-40B4-BE49-F238E27FC236}">
                <a16:creationId xmlns:a16="http://schemas.microsoft.com/office/drawing/2014/main" id="{BB0937D5-22B3-C810-9793-1F0C7FAE0538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77787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de-DE" altLang="de-DE" sz="2800"/>
              <a:t>Berechtigung - 5.5 Tonnen</a:t>
            </a:r>
          </a:p>
        </p:txBody>
      </p:sp>
      <p:sp>
        <p:nvSpPr>
          <p:cNvPr id="5123" name="Inhaltsplatzhalter 2">
            <a:extLst>
              <a:ext uri="{FF2B5EF4-FFF2-40B4-BE49-F238E27FC236}">
                <a16:creationId xmlns:a16="http://schemas.microsoft.com/office/drawing/2014/main" id="{DF1D1DC7-EE11-7297-229F-4F144010E559}"/>
              </a:ext>
            </a:extLst>
          </p:cNvPr>
          <p:cNvSpPr>
            <a:spLocks noGrp="1"/>
          </p:cNvSpPr>
          <p:nvPr>
            <p:ph idx="1"/>
          </p:nvPr>
        </p:nvSpPr>
        <p:spPr bwMode="auto">
          <a:xfrm>
            <a:off x="611188" y="2205038"/>
            <a:ext cx="8337550" cy="2617787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457200" indent="-457200" eaLnBrk="1" hangingPunct="1">
              <a:buFontTx/>
              <a:buAutoNum type="arabicPeriod"/>
            </a:pPr>
            <a:r>
              <a:rPr lang="de-DE" altLang="de-DE" sz="1800"/>
              <a:t>Der Feuerwehrkommandant legt die Anzahl der Ausbilder und Prüfer in der Feuerwehr fest.</a:t>
            </a:r>
          </a:p>
          <a:p>
            <a:pPr marL="457200" indent="-457200" eaLnBrk="1" hangingPunct="1">
              <a:buFontTx/>
              <a:buAutoNum type="arabicPeriod"/>
            </a:pPr>
            <a:r>
              <a:rPr lang="de-DE" altLang="de-DE" sz="1800"/>
              <a:t>Die Bestellung zum Ausbilder bzw. Prüfer erfolgt nach Feststellung der Voraussetzungen mit dem Antrag „Bestellung zum Ausbilder“ bzw. „Bestellung zum Prüfer“ an den Oö.LFV.</a:t>
            </a:r>
          </a:p>
          <a:p>
            <a:pPr marL="457200" indent="-457200" eaLnBrk="1" hangingPunct="1">
              <a:buFontTx/>
              <a:buAutoNum type="arabicPeriod"/>
            </a:pPr>
            <a:r>
              <a:rPr lang="de-DE" altLang="de-DE" sz="1800"/>
              <a:t>Der Antrag wird vom Oö.LFV überprüft, die Bestellung zum Ausbilder/Prüfer wird der Feuerwehr übermittelt.</a:t>
            </a:r>
          </a:p>
          <a:p>
            <a:pPr marL="457200" indent="-457200" eaLnBrk="1" hangingPunct="1">
              <a:buFontTx/>
              <a:buAutoNum type="arabicPeriod"/>
            </a:pPr>
            <a:endParaRPr lang="de-DE" altLang="de-DE" sz="1800"/>
          </a:p>
        </p:txBody>
      </p:sp>
      <p:sp>
        <p:nvSpPr>
          <p:cNvPr id="5124" name="Inhaltsplatzhalter 2">
            <a:extLst>
              <a:ext uri="{FF2B5EF4-FFF2-40B4-BE49-F238E27FC236}">
                <a16:creationId xmlns:a16="http://schemas.microsoft.com/office/drawing/2014/main" id="{639D1053-BD27-6639-5457-AD976B78BAC9}"/>
              </a:ext>
            </a:extLst>
          </p:cNvPr>
          <p:cNvSpPr txBox="1">
            <a:spLocks/>
          </p:cNvSpPr>
          <p:nvPr/>
        </p:nvSpPr>
        <p:spPr bwMode="auto">
          <a:xfrm>
            <a:off x="590550" y="1412875"/>
            <a:ext cx="8229600" cy="576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20000"/>
              </a:spcBef>
            </a:pPr>
            <a:r>
              <a:rPr lang="de-DE" altLang="de-DE" sz="2600" b="1">
                <a:solidFill>
                  <a:srgbClr val="FF0000"/>
                </a:solidFill>
              </a:rPr>
              <a:t>Bestellung zum Ausbilder und Prüfer</a:t>
            </a:r>
          </a:p>
        </p:txBody>
      </p:sp>
      <p:sp>
        <p:nvSpPr>
          <p:cNvPr id="5125" name="Inhaltsplatzhalter 2">
            <a:extLst>
              <a:ext uri="{FF2B5EF4-FFF2-40B4-BE49-F238E27FC236}">
                <a16:creationId xmlns:a16="http://schemas.microsoft.com/office/drawing/2014/main" id="{F60127EF-D87C-02F1-33B7-18D52E7FAF54}"/>
              </a:ext>
            </a:extLst>
          </p:cNvPr>
          <p:cNvSpPr txBox="1">
            <a:spLocks/>
          </p:cNvSpPr>
          <p:nvPr/>
        </p:nvSpPr>
        <p:spPr bwMode="auto">
          <a:xfrm>
            <a:off x="620713" y="4535488"/>
            <a:ext cx="8337550" cy="574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457200" indent="-4572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20000"/>
              </a:spcBef>
              <a:buFontTx/>
              <a:buAutoNum type="arabicPeriod"/>
            </a:pPr>
            <a:endParaRPr lang="de-DE" altLang="de-DE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el 1">
            <a:extLst>
              <a:ext uri="{FF2B5EF4-FFF2-40B4-BE49-F238E27FC236}">
                <a16:creationId xmlns:a16="http://schemas.microsoft.com/office/drawing/2014/main" id="{87742DFD-56E4-746E-FA53-8BB8331822DF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77787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de-DE" altLang="de-DE" sz="2800"/>
              <a:t>Berechtigung - 5.5 Tonnen</a:t>
            </a:r>
          </a:p>
        </p:txBody>
      </p:sp>
      <p:sp>
        <p:nvSpPr>
          <p:cNvPr id="6147" name="Inhaltsplatzhalter 2">
            <a:extLst>
              <a:ext uri="{FF2B5EF4-FFF2-40B4-BE49-F238E27FC236}">
                <a16:creationId xmlns:a16="http://schemas.microsoft.com/office/drawing/2014/main" id="{97C74525-3C74-6C92-5066-7545A681FB58}"/>
              </a:ext>
            </a:extLst>
          </p:cNvPr>
          <p:cNvSpPr>
            <a:spLocks noGrp="1"/>
          </p:cNvSpPr>
          <p:nvPr>
            <p:ph idx="1"/>
          </p:nvPr>
        </p:nvSpPr>
        <p:spPr bwMode="auto">
          <a:xfrm>
            <a:off x="611188" y="2492375"/>
            <a:ext cx="8337550" cy="1944688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457200" indent="-457200" eaLnBrk="1" hangingPunct="1">
              <a:buFontTx/>
              <a:buAutoNum type="arabicPeriod"/>
            </a:pPr>
            <a:r>
              <a:rPr lang="de-DE" altLang="de-DE" sz="1800"/>
              <a:t>Fällt eine der Voraussetzungen als Prüfer, Ausbilder oder Lenker weg, so verlieren die Berechtigungen und Bestellungen ihre Gültigkeit.</a:t>
            </a:r>
          </a:p>
          <a:p>
            <a:pPr marL="457200" indent="-457200" eaLnBrk="1" hangingPunct="1">
              <a:buFontTx/>
              <a:buAutoNum type="arabicPeriod"/>
            </a:pPr>
            <a:r>
              <a:rPr lang="de-DE" altLang="de-DE" sz="1800"/>
              <a:t>Der Antrag auf Bestellung zum Ausbilder bzw. Prüfer bzw. der Antrag zur Lenkerberechtigung kann künftig auch über das System </a:t>
            </a:r>
            <a:r>
              <a:rPr lang="de-DE" altLang="de-DE" sz="1800" i="1"/>
              <a:t>SYBOS</a:t>
            </a:r>
            <a:r>
              <a:rPr lang="de-DE" altLang="de-DE" sz="1800"/>
              <a:t> gestellt werden. Informationen dazu folgen vom SG EDV nach Einrichtung der entsprechenden Tools.</a:t>
            </a:r>
          </a:p>
        </p:txBody>
      </p:sp>
      <p:sp>
        <p:nvSpPr>
          <p:cNvPr id="6148" name="Inhaltsplatzhalter 2">
            <a:extLst>
              <a:ext uri="{FF2B5EF4-FFF2-40B4-BE49-F238E27FC236}">
                <a16:creationId xmlns:a16="http://schemas.microsoft.com/office/drawing/2014/main" id="{98DDB3FB-84ED-12FE-21C7-66AF39F53E24}"/>
              </a:ext>
            </a:extLst>
          </p:cNvPr>
          <p:cNvSpPr txBox="1">
            <a:spLocks/>
          </p:cNvSpPr>
          <p:nvPr/>
        </p:nvSpPr>
        <p:spPr bwMode="auto">
          <a:xfrm>
            <a:off x="620713" y="4535488"/>
            <a:ext cx="8337550" cy="574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457200" indent="-4572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20000"/>
              </a:spcBef>
              <a:buFontTx/>
              <a:buAutoNum type="arabicPeriod"/>
            </a:pPr>
            <a:endParaRPr lang="de-DE" altLang="de-DE"/>
          </a:p>
        </p:txBody>
      </p:sp>
      <p:sp>
        <p:nvSpPr>
          <p:cNvPr id="6149" name="Inhaltsplatzhalter 2">
            <a:extLst>
              <a:ext uri="{FF2B5EF4-FFF2-40B4-BE49-F238E27FC236}">
                <a16:creationId xmlns:a16="http://schemas.microsoft.com/office/drawing/2014/main" id="{70FC0092-B2D7-E29C-2ED4-B16E936CA39C}"/>
              </a:ext>
            </a:extLst>
          </p:cNvPr>
          <p:cNvSpPr txBox="1">
            <a:spLocks/>
          </p:cNvSpPr>
          <p:nvPr/>
        </p:nvSpPr>
        <p:spPr bwMode="auto">
          <a:xfrm>
            <a:off x="590550" y="1557338"/>
            <a:ext cx="8229600" cy="576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20000"/>
              </a:spcBef>
            </a:pPr>
            <a:r>
              <a:rPr lang="de-DE" altLang="de-DE" sz="2600" b="1">
                <a:solidFill>
                  <a:srgbClr val="FF0000"/>
                </a:solidFill>
              </a:rPr>
              <a:t>Allgemeine Hinweise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ÖLFV Design 2010">
  <a:themeElements>
    <a:clrScheme name="OÖLFV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ÖLFV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ÖLFV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ÖLFV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ÖLFV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ÖLFV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ÖLFV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ÖLFV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ÖLFV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ÖLFV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ÖLFV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ÖLFV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ÖLFV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ÖLFV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OÖLFV Design 2010</Template>
  <TotalTime>0</TotalTime>
  <Words>339</Words>
  <Application>Microsoft Macintosh PowerPoint</Application>
  <PresentationFormat>Bildschirmpräsentation (4:3)</PresentationFormat>
  <Paragraphs>31</Paragraphs>
  <Slides>5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9" baseType="lpstr">
      <vt:lpstr>Arial</vt:lpstr>
      <vt:lpstr>Calibri</vt:lpstr>
      <vt:lpstr>Wingdings</vt:lpstr>
      <vt:lpstr>OÖLFV Design 2010</vt:lpstr>
      <vt:lpstr>PowerPoint-Präsentation</vt:lpstr>
      <vt:lpstr>Berechtigung - 5.5 Tonnen</vt:lpstr>
      <vt:lpstr>Berechtigung - 5.5 Tonnen</vt:lpstr>
      <vt:lpstr>Berechtigung - 5.5 Tonnen</vt:lpstr>
      <vt:lpstr>Berechtigung - 5.5 Tonnen</vt:lpstr>
    </vt:vector>
  </TitlesOfParts>
  <Company>Oö. LFV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Kronsteiner Wolfgang LBDSTV</dc:creator>
  <cp:lastModifiedBy>Fürst Philipp</cp:lastModifiedBy>
  <cp:revision>155</cp:revision>
  <cp:lastPrinted>2011-10-07T09:36:54Z</cp:lastPrinted>
  <dcterms:created xsi:type="dcterms:W3CDTF">2010-09-03T05:23:44Z</dcterms:created>
  <dcterms:modified xsi:type="dcterms:W3CDTF">2024-03-12T07:18:42Z</dcterms:modified>
</cp:coreProperties>
</file>

<file path=docProps/thumbnail.jpeg>
</file>